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Lst>
  <p:sldSz cy="5143500" cx="9144000"/>
  <p:notesSz cx="6858000" cy="9144000"/>
  <p:embeddedFontLst>
    <p:embeddedFont>
      <p:font typeface="Plus Jakarta Sans ExtraBold"/>
      <p:bold r:id="rId85"/>
      <p:boldItalic r:id="rId86"/>
    </p:embeddedFont>
    <p:embeddedFont>
      <p:font typeface="Plus Jakarta Sans"/>
      <p:regular r:id="rId87"/>
      <p:bold r:id="rId88"/>
      <p:italic r:id="rId89"/>
      <p:boldItalic r:id="rId90"/>
    </p:embeddedFont>
    <p:embeddedFont>
      <p:font typeface="Montserrat"/>
      <p:regular r:id="rId91"/>
      <p:bold r:id="rId92"/>
      <p:italic r:id="rId93"/>
      <p:boldItalic r:id="rId94"/>
    </p:embeddedFont>
    <p:embeddedFont>
      <p:font typeface="Plus Jakarta Sans SemiBold"/>
      <p:regular r:id="rId95"/>
      <p:bold r:id="rId96"/>
      <p:italic r:id="rId97"/>
      <p:boldItalic r:id="rId98"/>
    </p:embeddedFont>
    <p:embeddedFont>
      <p:font typeface="Plus Jakarta Sans Medium"/>
      <p:regular r:id="rId99"/>
      <p:bold r:id="rId100"/>
      <p:italic r:id="rId101"/>
      <p:boldItalic r:id="rId102"/>
    </p:embeddedFont>
    <p:embeddedFont>
      <p:font typeface="Caveat Medium"/>
      <p:regular r:id="rId103"/>
      <p:bold r:id="rId10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sikandar Al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4" Type="http://schemas.openxmlformats.org/officeDocument/2006/relationships/font" Target="fonts/CaveatMedium-bold.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CaveatMedium-regular.fntdata"/><Relationship Id="rId102" Type="http://schemas.openxmlformats.org/officeDocument/2006/relationships/font" Target="fonts/PlusJakartaSansMedium-boldItalic.fntdata"/><Relationship Id="rId101" Type="http://schemas.openxmlformats.org/officeDocument/2006/relationships/font" Target="fonts/PlusJakartaSansMedium-italic.fntdata"/><Relationship Id="rId100" Type="http://schemas.openxmlformats.org/officeDocument/2006/relationships/font" Target="fonts/PlusJakartaSansMedium-bold.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PlusJakartaSansSemiBold-regular.fntdata"/><Relationship Id="rId94" Type="http://schemas.openxmlformats.org/officeDocument/2006/relationships/font" Target="fonts/Montserrat-boldItalic.fntdata"/><Relationship Id="rId97" Type="http://schemas.openxmlformats.org/officeDocument/2006/relationships/font" Target="fonts/PlusJakartaSansSemiBold-italic.fntdata"/><Relationship Id="rId96" Type="http://schemas.openxmlformats.org/officeDocument/2006/relationships/font" Target="fonts/PlusJakartaSansSemiBold-bold.fntdata"/><Relationship Id="rId11" Type="http://schemas.openxmlformats.org/officeDocument/2006/relationships/slide" Target="slides/slide5.xml"/><Relationship Id="rId99" Type="http://schemas.openxmlformats.org/officeDocument/2006/relationships/font" Target="fonts/PlusJakartaSansMedium-regular.fntdata"/><Relationship Id="rId10" Type="http://schemas.openxmlformats.org/officeDocument/2006/relationships/slide" Target="slides/slide4.xml"/><Relationship Id="rId98" Type="http://schemas.openxmlformats.org/officeDocument/2006/relationships/font" Target="fonts/PlusJakartaSansSemiBold-bold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Montserrat-regular.fntdata"/><Relationship Id="rId90" Type="http://schemas.openxmlformats.org/officeDocument/2006/relationships/font" Target="fonts/PlusJakartaSans-boldItalic.fntdata"/><Relationship Id="rId93" Type="http://schemas.openxmlformats.org/officeDocument/2006/relationships/font" Target="fonts/Montserrat-italic.fntdata"/><Relationship Id="rId92" Type="http://schemas.openxmlformats.org/officeDocument/2006/relationships/font" Target="fonts/Montserrat-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font" Target="fonts/PlusJakartaSansExtraBold-boldItalic.fntdata"/><Relationship Id="rId85" Type="http://schemas.openxmlformats.org/officeDocument/2006/relationships/font" Target="fonts/PlusJakartaSansExtraBold-bold.fntdata"/><Relationship Id="rId88" Type="http://schemas.openxmlformats.org/officeDocument/2006/relationships/font" Target="fonts/PlusJakartaSans-bold.fntdata"/><Relationship Id="rId87" Type="http://schemas.openxmlformats.org/officeDocument/2006/relationships/font" Target="fonts/PlusJakartaSans-regular.fntdata"/><Relationship Id="rId89" Type="http://schemas.openxmlformats.org/officeDocument/2006/relationships/font" Target="fonts/PlusJakartaSans-italic.fntdata"/><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8-22T16:15:05.195">
    <p:pos x="890" y="532"/>
    <p:text>I can't find the skip button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de/@benkolde?utm_source=unsplash&amp;utm_medium=referral&amp;utm_content=creditCopyText" TargetMode="External"/><Relationship Id="rId3" Type="http://schemas.openxmlformats.org/officeDocument/2006/relationships/hyperlink" Target="https://unsplash.com/de/@benkolde?utm_source=unsplash&amp;utm_medium=referral&amp;utm_content=creditCopyText" TargetMode="External"/><Relationship Id="rId4" Type="http://schemas.openxmlformats.org/officeDocument/2006/relationships/hyperlink" Target="https://unsplash.com/backgrounds/apps/website?utm_source=unsplash&amp;utm_medium=referral&amp;utm_content=creditCopyText" TargetMode="External"/><Relationship Id="rId5" Type="http://schemas.openxmlformats.org/officeDocument/2006/relationships/hyperlink" Target="https://unsplash.com/backgrounds/apps/website?utm_source=unsplash&amp;utm_medium=referral&amp;utm_content=creditCopyText"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carlevarino?utm_source=unsplash&amp;utm_medium=referral&amp;utm_content=creditCopyText" TargetMode="External"/><Relationship Id="rId3" Type="http://schemas.openxmlformats.org/officeDocument/2006/relationships/hyperlink" Target="https://unsplash.com/@carlevarino?utm_source=unsplash&amp;utm_medium=referral&amp;utm_content=creditCopyText" TargetMode="External"/><Relationship Id="rId4" Type="http://schemas.openxmlformats.org/officeDocument/2006/relationships/hyperlink" Target="https://unsplash.com/photos/NL_DF0Klepc?utm_source=unsplash&amp;utm_medium=referral&amp;utm_content=creditCopyText" TargetMode="External"/><Relationship Id="rId5" Type="http://schemas.openxmlformats.org/officeDocument/2006/relationships/hyperlink" Target="https://unsplash.com/photos/NL_DF0Klepc?utm_source=unsplash&amp;utm_medium=referral&amp;utm_content=creditCopyText"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lastnameeaster?utm_source=unsplash&amp;utm_medium=referral&amp;utm_content=creditCopyText" TargetMode="External"/><Relationship Id="rId3" Type="http://schemas.openxmlformats.org/officeDocument/2006/relationships/hyperlink" Target="https://unsplash.com/@lastnameeaster?utm_source=unsplash&amp;utm_medium=referral&amp;utm_content=creditCopyText" TargetMode="External"/><Relationship Id="rId4" Type="http://schemas.openxmlformats.org/officeDocument/2006/relationships/hyperlink" Target="https://unsplash.com/photos/KuCGlBXjH_o?utm_source=unsplash&amp;utm_medium=referral&amp;utm_content=creditCopyText" TargetMode="External"/><Relationship Id="rId5" Type="http://schemas.openxmlformats.org/officeDocument/2006/relationships/hyperlink" Target="https://unsplash.com/photos/KuCGlBXjH_o?utm_source=unsplash&amp;utm_medium=referral&amp;utm_content=creditCopyText"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valerysysoev?utm_source=unsplash&amp;utm_medium=referral&amp;utm_content=creditCopyText" TargetMode="External"/><Relationship Id="rId3" Type="http://schemas.openxmlformats.org/officeDocument/2006/relationships/hyperlink" Target="https://unsplash.com/@valerysysoev?utm_source=unsplash&amp;utm_medium=referral&amp;utm_content=creditCopyText" TargetMode="External"/><Relationship Id="rId4" Type="http://schemas.openxmlformats.org/officeDocument/2006/relationships/hyperlink" Target="https://unsplash.com/photos/p9OkL4yW3C8?utm_source=unsplash&amp;utm_medium=referral&amp;utm_content=creditCopyText" TargetMode="External"/><Relationship Id="rId5" Type="http://schemas.openxmlformats.org/officeDocument/2006/relationships/hyperlink" Target="https://unsplash.com/photos/p9OkL4yW3C8?utm_source=unsplash&amp;utm_medium=referral&amp;utm_content=creditCopyText"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silvawebdesigns?utm_source=unsplash&amp;utm_medium=referral&amp;utm_content=creditCopyText" TargetMode="External"/><Relationship Id="rId3" Type="http://schemas.openxmlformats.org/officeDocument/2006/relationships/hyperlink" Target="https://unsplash.com/@silvawebdesigns?utm_source=unsplash&amp;utm_medium=referral&amp;utm_content=creditCopyText" TargetMode="External"/><Relationship Id="rId4" Type="http://schemas.openxmlformats.org/officeDocument/2006/relationships/hyperlink" Target="https://unsplash.com/photos/k-rKfqSm4L4?utm_source=unsplash&amp;utm_medium=referral&amp;utm_content=creditCopyText" TargetMode="External"/><Relationship Id="rId5" Type="http://schemas.openxmlformats.org/officeDocument/2006/relationships/hyperlink" Target="https://unsplash.com/photos/k-rKfqSm4L4?utm_source=unsplash&amp;utm_medium=referral&amp;utm_content=creditCopyText"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silvawebdesigns?utm_source=unsplash&amp;utm_medium=referral&amp;utm_content=creditCopyText" TargetMode="External"/><Relationship Id="rId3" Type="http://schemas.openxmlformats.org/officeDocument/2006/relationships/hyperlink" Target="https://unsplash.com/@silvawebdesigns?utm_source=unsplash&amp;utm_medium=referral&amp;utm_content=creditCopyText" TargetMode="External"/><Relationship Id="rId4" Type="http://schemas.openxmlformats.org/officeDocument/2006/relationships/hyperlink" Target="https://unsplash.com/photos/k-rKfqSm4L4?utm_source=unsplash&amp;utm_medium=referral&amp;utm_content=creditCopyText" TargetMode="External"/><Relationship Id="rId5" Type="http://schemas.openxmlformats.org/officeDocument/2006/relationships/hyperlink" Target="https://unsplash.com/photos/k-rKfqSm4L4?utm_source=unsplash&amp;utm_medium=referral&amp;utm_content=creditCopyText"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ja/@goran_ivos?utm_source=unsplash&amp;utm_medium=referral&amp;utm_content=creditCopyText" TargetMode="External"/><Relationship Id="rId3" Type="http://schemas.openxmlformats.org/officeDocument/2006/relationships/hyperlink" Target="https://unsplash.com/ja/@goran_ivos?utm_source=unsplash&amp;utm_medium=referral&amp;utm_content=creditCopyText" TargetMode="External"/><Relationship Id="rId4" Type="http://schemas.openxmlformats.org/officeDocument/2006/relationships/hyperlink" Target="https://unsplash.com/photos/iacpoKgpBAM?utm_source=unsplash&amp;utm_medium=referral&amp;utm_content=creditCopyText" TargetMode="External"/><Relationship Id="rId5" Type="http://schemas.openxmlformats.org/officeDocument/2006/relationships/hyperlink" Target="https://unsplash.com/photos/iacpoKgpBAM?utm_source=unsplash&amp;utm_medium=referral&amp;utm_content=creditCopyText"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ja/@goran_ivos?utm_source=unsplash&amp;utm_medium=referral&amp;utm_content=creditCopyText" TargetMode="External"/><Relationship Id="rId3" Type="http://schemas.openxmlformats.org/officeDocument/2006/relationships/hyperlink" Target="https://unsplash.com/ja/@goran_ivos?utm_source=unsplash&amp;utm_medium=referral&amp;utm_content=creditCopyText" TargetMode="External"/><Relationship Id="rId4" Type="http://schemas.openxmlformats.org/officeDocument/2006/relationships/hyperlink" Target="https://unsplash.com/photos/iacpoKgpBAM?utm_source=unsplash&amp;utm_medium=referral&amp;utm_content=creditCopyText" TargetMode="External"/><Relationship Id="rId5" Type="http://schemas.openxmlformats.org/officeDocument/2006/relationships/hyperlink" Target="https://unsplash.com/photos/iacpoKgpBAM?utm_source=unsplash&amp;utm_medium=referral&amp;utm_content=creditCopyText"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photographybyniels?utm_source=unsplash&amp;utm_medium=referral&amp;utm_content=creditCopyText" TargetMode="External"/><Relationship Id="rId3" Type="http://schemas.openxmlformats.org/officeDocument/2006/relationships/hyperlink" Target="https://unsplash.com/@photographybyniels?utm_source=unsplash&amp;utm_medium=referral&amp;utm_content=creditCopyText" TargetMode="External"/><Relationship Id="rId4" Type="http://schemas.openxmlformats.org/officeDocument/2006/relationships/hyperlink" Target="https://unsplash.com/photos/6hpbjaAubDc?utm_source=unsplash&amp;utm_medium=referral&amp;utm_content=creditCopyText" TargetMode="External"/><Relationship Id="rId5" Type="http://schemas.openxmlformats.org/officeDocument/2006/relationships/hyperlink" Target="https://unsplash.com/photos/6hpbjaAubDc?utm_source=unsplash&amp;utm_medium=referral&amp;utm_content=creditCopyText"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finnmund?utm_source=unsplash&amp;utm_medium=referral&amp;utm_content=creditCopyText" TargetMode="External"/><Relationship Id="rId3" Type="http://schemas.openxmlformats.org/officeDocument/2006/relationships/hyperlink" Target="https://unsplash.com/@finnmund?utm_source=unsplash&amp;utm_medium=referral&amp;utm_content=creditCopyText" TargetMode="External"/><Relationship Id="rId4" Type="http://schemas.openxmlformats.org/officeDocument/2006/relationships/hyperlink" Target="https://unsplash.com/photos/8q2r2XQpDO0?utm_source=unsplash&amp;utm_medium=referral&amp;utm_content=creditCopyText" TargetMode="External"/><Relationship Id="rId5" Type="http://schemas.openxmlformats.org/officeDocument/2006/relationships/hyperlink" Target="https://unsplash.com/photos/8q2r2XQpDO0?utm_source=unsplash&amp;utm_medium=referral&amp;utm_content=creditCopyText"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finnmund?utm_source=unsplash&amp;utm_medium=referral&amp;utm_content=creditCopyText" TargetMode="External"/><Relationship Id="rId3" Type="http://schemas.openxmlformats.org/officeDocument/2006/relationships/hyperlink" Target="https://unsplash.com/@finnmund?utm_source=unsplash&amp;utm_medium=referral&amp;utm_content=creditCopyText" TargetMode="External"/><Relationship Id="rId4" Type="http://schemas.openxmlformats.org/officeDocument/2006/relationships/hyperlink" Target="https://unsplash.com/photos/8q2r2XQpDO0?utm_source=unsplash&amp;utm_medium=referral&amp;utm_content=creditCopyText" TargetMode="External"/><Relationship Id="rId5" Type="http://schemas.openxmlformats.org/officeDocument/2006/relationships/hyperlink" Target="https://unsplash.com/photos/8q2r2XQpDO0?utm_source=unsplash&amp;utm_medium=referral&amp;utm_content=creditCopyText"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silvawebdesigns?utm_source=unsplash&amp;utm_medium=referral&amp;utm_content=creditCopyText" TargetMode="External"/><Relationship Id="rId3" Type="http://schemas.openxmlformats.org/officeDocument/2006/relationships/hyperlink" Target="https://unsplash.com/@silvawebdesigns?utm_source=unsplash&amp;utm_medium=referral&amp;utm_content=creditCopyText" TargetMode="External"/><Relationship Id="rId4" Type="http://schemas.openxmlformats.org/officeDocument/2006/relationships/hyperlink" Target="https://unsplash.com/photos/k-rKfqSm4L4?utm_source=unsplash&amp;utm_medium=referral&amp;utm_content=creditCopyText" TargetMode="External"/><Relationship Id="rId5" Type="http://schemas.openxmlformats.org/officeDocument/2006/relationships/hyperlink" Target="https://unsplash.com/photos/k-rKfqSm4L4?utm_source=unsplash&amp;utm_medium=referral&amp;utm_content=creditCopyText"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silvawebdesigns?utm_source=unsplash&amp;utm_medium=referral&amp;utm_content=creditCopyText" TargetMode="External"/><Relationship Id="rId3" Type="http://schemas.openxmlformats.org/officeDocument/2006/relationships/hyperlink" Target="https://unsplash.com/@silvawebdesigns?utm_source=unsplash&amp;utm_medium=referral&amp;utm_content=creditCopyText" TargetMode="External"/><Relationship Id="rId4" Type="http://schemas.openxmlformats.org/officeDocument/2006/relationships/hyperlink" Target="https://unsplash.com/photos/k-rKfqSm4L4?utm_source=unsplash&amp;utm_medium=referral&amp;utm_content=creditCopyText" TargetMode="External"/><Relationship Id="rId5" Type="http://schemas.openxmlformats.org/officeDocument/2006/relationships/hyperlink" Target="https://unsplash.com/photos/k-rKfqSm4L4?utm_source=unsplash&amp;utm_medium=referral&amp;utm_content=creditCopyText"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ja/@joaoscferrao?utm_source=unsplash&amp;utm_medium=referral&amp;utm_content=creditCopyText" TargetMode="External"/><Relationship Id="rId3" Type="http://schemas.openxmlformats.org/officeDocument/2006/relationships/hyperlink" Target="https://unsplash.com/ja/@joaoscferrao?utm_source=unsplash&amp;utm_medium=referral&amp;utm_content=creditCopyText" TargetMode="External"/><Relationship Id="rId4" Type="http://schemas.openxmlformats.org/officeDocument/2006/relationships/hyperlink" Target="https://unsplash.com/photos/4YzrcDNcRVg?utm_source=unsplash&amp;utm_medium=referral&amp;utm_content=creditCopyText" TargetMode="External"/><Relationship Id="rId5" Type="http://schemas.openxmlformats.org/officeDocument/2006/relationships/hyperlink" Target="https://unsplash.com/photos/4YzrcDNcRVg?utm_source=unsplash&amp;utm_medium=referral&amp;utm_content=creditCopyText" TargetMode="Externa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 name="Shape 34"/>
        <p:cNvGrpSpPr/>
        <p:nvPr/>
      </p:nvGrpSpPr>
      <p:grpSpPr>
        <a:xfrm>
          <a:off x="0" y="0"/>
          <a:ext cx="0" cy="0"/>
          <a:chOff x="0" y="0"/>
          <a:chExt cx="0" cy="0"/>
        </a:xfrm>
      </p:grpSpPr>
      <p:sp>
        <p:nvSpPr>
          <p:cNvPr id="35" name="Google Shape;35;g1f37e98fb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 name="Google Shape;36;g1f37e98fb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Photo by</a:t>
            </a:r>
            <a:r>
              <a:rPr lang="en-GB">
                <a:solidFill>
                  <a:schemeClr val="dk1"/>
                </a:solidFill>
                <a:uFill>
                  <a:noFill/>
                </a:uFill>
                <a:hlinkClick r:id="rId2">
                  <a:extLst>
                    <a:ext uri="{A12FA001-AC4F-418D-AE19-62706E023703}">
                      <ahyp:hlinkClr val="tx"/>
                    </a:ext>
                  </a:extLst>
                </a:hlinkClick>
              </a:rPr>
              <a:t> </a:t>
            </a:r>
            <a:r>
              <a:rPr lang="en-GB" u="sng">
                <a:solidFill>
                  <a:schemeClr val="hlink"/>
                </a:solidFill>
                <a:hlinkClick r:id="rId3"/>
              </a:rPr>
              <a:t>Ben Kolde</a:t>
            </a:r>
            <a:r>
              <a:rPr lang="en-GB">
                <a:solidFill>
                  <a:schemeClr val="dk1"/>
                </a:solidFill>
              </a:rPr>
              <a:t> on</a:t>
            </a:r>
            <a:r>
              <a:rPr lang="en-GB">
                <a:solidFill>
                  <a:schemeClr val="dk1"/>
                </a:solidFill>
                <a:uFill>
                  <a:noFill/>
                </a:uFill>
                <a:hlinkClick r:id="rId4">
                  <a:extLst>
                    <a:ext uri="{A12FA001-AC4F-418D-AE19-62706E023703}">
                      <ahyp:hlinkClr val="tx"/>
                    </a:ext>
                  </a:extLst>
                </a:hlinkClick>
              </a:rPr>
              <a:t> </a:t>
            </a:r>
            <a:r>
              <a:rPr lang="en-GB" u="sng">
                <a:solidFill>
                  <a:schemeClr val="hlink"/>
                </a:solidFill>
                <a:hlinkClick r:id="rId5"/>
              </a:rPr>
              <a:t>Unsplash</a:t>
            </a:r>
            <a:endParaRPr sz="1000">
              <a:solidFill>
                <a:schemeClr val="dk1"/>
              </a:solidFill>
              <a:latin typeface="Plus Jakarta Sans"/>
              <a:ea typeface="Plus Jakarta Sans"/>
              <a:cs typeface="Plus Jakarta Sans"/>
              <a:sym typeface="Plus Jakarta Sans"/>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0fcbe9f772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0fcbe9f772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Photo by</a:t>
            </a:r>
            <a:r>
              <a:rPr lang="en-GB">
                <a:solidFill>
                  <a:schemeClr val="dk1"/>
                </a:solidFill>
                <a:uFill>
                  <a:noFill/>
                </a:uFill>
                <a:hlinkClick r:id="rId2">
                  <a:extLst>
                    <a:ext uri="{A12FA001-AC4F-418D-AE19-62706E023703}">
                      <ahyp:hlinkClr val="tx"/>
                    </a:ext>
                  </a:extLst>
                </a:hlinkClick>
              </a:rPr>
              <a:t> </a:t>
            </a:r>
            <a:r>
              <a:rPr lang="en-GB" u="sng">
                <a:solidFill>
                  <a:schemeClr val="hlink"/>
                </a:solidFill>
                <a:hlinkClick r:id="rId3"/>
              </a:rPr>
              <a:t>Cesar Carlevarino Aragon</a:t>
            </a:r>
            <a:r>
              <a:rPr lang="en-GB">
                <a:solidFill>
                  <a:schemeClr val="dk1"/>
                </a:solidFill>
              </a:rPr>
              <a:t> on</a:t>
            </a:r>
            <a:r>
              <a:rPr lang="en-GB">
                <a:solidFill>
                  <a:schemeClr val="dk1"/>
                </a:solidFill>
                <a:uFill>
                  <a:noFill/>
                </a:uFill>
                <a:hlinkClick r:id="rId4">
                  <a:extLst>
                    <a:ext uri="{A12FA001-AC4F-418D-AE19-62706E023703}">
                      <ahyp:hlinkClr val="tx"/>
                    </a:ext>
                  </a:extLst>
                </a:hlinkClick>
              </a:rPr>
              <a:t> </a:t>
            </a:r>
            <a:r>
              <a:rPr lang="en-GB" u="sng">
                <a:solidFill>
                  <a:schemeClr val="hlink"/>
                </a:solidFill>
                <a:hlinkClick r:id="rId5"/>
              </a:rPr>
              <a:t>Unsplash</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0fcbe9f772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0fcbe9f772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f37e98fbc0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f37e98fbc0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f37e98fbc0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f37e98fbc0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f37e98fbc0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f37e98fbc0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f37e98fbc0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f37e98fbc0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f37e98fbc0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f37e98fbc0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f37e98fbc0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f37e98fbc0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f37e98fbc0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f37e98fbc0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544a58bb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544a58bb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 name="Shape 41"/>
        <p:cNvGrpSpPr/>
        <p:nvPr/>
      </p:nvGrpSpPr>
      <p:grpSpPr>
        <a:xfrm>
          <a:off x="0" y="0"/>
          <a:ext cx="0" cy="0"/>
          <a:chOff x="0" y="0"/>
          <a:chExt cx="0" cy="0"/>
        </a:xfrm>
      </p:grpSpPr>
      <p:sp>
        <p:nvSpPr>
          <p:cNvPr id="42" name="Google Shape;42;g2138b9b0b4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 name="Google Shape;43;g2138b9b0b4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544a58bb3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544a58bb3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f37e98fbc0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f37e98fbc0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f37e98fbc0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f37e98fbc0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f37e98fbc0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f37e98fbc0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f37e98fbc0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f37e98fbc0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f37e98fbc0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f37e98fbc0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f37e98fbc0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f37e98fbc0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f37e98fbc0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f37e98fbc0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f37e98fbc0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f37e98fbc0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f37e98fbc0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f37e98fbc0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1c7f059a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1c7f059a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0f608a6d8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0f608a6d8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900">
                <a:solidFill>
                  <a:schemeClr val="dk1"/>
                </a:solidFill>
              </a:rPr>
              <a:t>&lt;!DOCTYPE html&gt; &lt;html&gt;</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900">
                <a:solidFill>
                  <a:schemeClr val="dk1"/>
                </a:solidFill>
              </a:rPr>
              <a:t>&lt;head&gt;</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900">
                <a:solidFill>
                  <a:schemeClr val="dk1"/>
                </a:solidFill>
              </a:rPr>
              <a:t>&lt;/head&gt;</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900">
                <a:solidFill>
                  <a:schemeClr val="dk1"/>
                </a:solidFill>
              </a:rPr>
              <a:t>&lt;title&gt;Haris Resume&lt;/title&gt;</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900">
                <a:solidFill>
                  <a:schemeClr val="dk1"/>
                </a:solidFill>
              </a:rPr>
              <a:t>&lt;body&gt;</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900">
                <a:solidFill>
                  <a:schemeClr val="dk1"/>
                </a:solidFill>
              </a:rPr>
              <a:t>&lt;/body&gt;</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900">
                <a:solidFill>
                  <a:schemeClr val="dk1"/>
                </a:solidFill>
              </a:rPr>
              <a:t>Haris Samingan</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900">
                <a:solidFill>
                  <a:schemeClr val="dk1"/>
                </a:solidFill>
              </a:rPr>
              <a:t>&lt;/html&gt;</a:t>
            </a:r>
            <a:endParaRPr sz="9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1a028894a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1a028894a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900">
                <a:solidFill>
                  <a:schemeClr val="dk1"/>
                </a:solidFill>
              </a:rPr>
              <a:t>&lt;!DOCTYPE html&gt; &lt;html&gt;</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900">
                <a:solidFill>
                  <a:schemeClr val="dk1"/>
                </a:solidFill>
              </a:rPr>
              <a:t>&lt;head&gt;</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900">
                <a:solidFill>
                  <a:schemeClr val="dk1"/>
                </a:solidFill>
              </a:rPr>
              <a:t>&lt;/head&gt;</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900">
                <a:solidFill>
                  <a:schemeClr val="dk1"/>
                </a:solidFill>
              </a:rPr>
              <a:t>&lt;title&gt;Haris Resume&lt;/title&gt;</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900">
                <a:solidFill>
                  <a:schemeClr val="dk1"/>
                </a:solidFill>
              </a:rPr>
              <a:t>&lt;body&gt;</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900">
                <a:solidFill>
                  <a:schemeClr val="dk1"/>
                </a:solidFill>
              </a:rPr>
              <a:t>&lt;/body&gt;</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900">
                <a:solidFill>
                  <a:schemeClr val="dk1"/>
                </a:solidFill>
              </a:rPr>
              <a:t>Haris Samingan</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900">
                <a:solidFill>
                  <a:schemeClr val="dk1"/>
                </a:solidFill>
              </a:rPr>
              <a:t>&lt;/html&gt;</a:t>
            </a:r>
            <a:endParaRPr sz="9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1a028894a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1a028894a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900">
                <a:solidFill>
                  <a:schemeClr val="dk1"/>
                </a:solidFill>
              </a:rPr>
              <a:t>&lt;!DOCTYPE html&gt; &lt;html&gt;</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900">
                <a:solidFill>
                  <a:schemeClr val="dk1"/>
                </a:solidFill>
              </a:rPr>
              <a:t>&lt;head&gt;</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900">
                <a:solidFill>
                  <a:schemeClr val="dk1"/>
                </a:solidFill>
              </a:rPr>
              <a:t>&lt;/head&gt;</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900">
                <a:solidFill>
                  <a:schemeClr val="dk1"/>
                </a:solidFill>
              </a:rPr>
              <a:t>&lt;title&gt;Haris Resume&lt;/title&gt;</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900">
                <a:solidFill>
                  <a:schemeClr val="dk1"/>
                </a:solidFill>
              </a:rPr>
              <a:t>&lt;body&gt;</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900">
                <a:solidFill>
                  <a:schemeClr val="dk1"/>
                </a:solidFill>
              </a:rPr>
              <a:t>&lt;/body&gt;</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900">
                <a:solidFill>
                  <a:schemeClr val="dk1"/>
                </a:solidFill>
              </a:rPr>
              <a:t>Haris Samingan</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900">
                <a:solidFill>
                  <a:schemeClr val="dk1"/>
                </a:solidFill>
              </a:rPr>
              <a:t>&lt;/html&gt;</a:t>
            </a:r>
            <a:endParaRPr sz="9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1a028894a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1a028894a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900">
                <a:solidFill>
                  <a:schemeClr val="dk1"/>
                </a:solidFill>
              </a:rPr>
              <a:t>&lt;!DOCTYPE html&gt; &lt;html&gt;</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900">
                <a:solidFill>
                  <a:schemeClr val="dk1"/>
                </a:solidFill>
              </a:rPr>
              <a:t>&lt;head&gt;</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900">
                <a:solidFill>
                  <a:schemeClr val="dk1"/>
                </a:solidFill>
              </a:rPr>
              <a:t>&lt;/head&gt;</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900">
                <a:solidFill>
                  <a:schemeClr val="dk1"/>
                </a:solidFill>
              </a:rPr>
              <a:t>&lt;title&gt;Haris Resume&lt;/title&gt;</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900">
                <a:solidFill>
                  <a:schemeClr val="dk1"/>
                </a:solidFill>
              </a:rPr>
              <a:t>&lt;body&gt;</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900">
                <a:solidFill>
                  <a:schemeClr val="dk1"/>
                </a:solidFill>
              </a:rPr>
              <a:t>&lt;/body&gt;</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900">
                <a:solidFill>
                  <a:schemeClr val="dk1"/>
                </a:solidFill>
              </a:rPr>
              <a:t>Haris Samingan</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900">
                <a:solidFill>
                  <a:schemeClr val="dk1"/>
                </a:solidFill>
              </a:rPr>
              <a:t>&lt;/html&gt;</a:t>
            </a:r>
            <a:endParaRPr sz="9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1a028894a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1a028894a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900">
                <a:solidFill>
                  <a:schemeClr val="dk1"/>
                </a:solidFill>
              </a:rPr>
              <a:t>&lt;!DOCTYPE html&gt; &lt;html&gt;</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900">
                <a:solidFill>
                  <a:schemeClr val="dk1"/>
                </a:solidFill>
              </a:rPr>
              <a:t>&lt;head&gt;</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900">
                <a:solidFill>
                  <a:schemeClr val="dk1"/>
                </a:solidFill>
              </a:rPr>
              <a:t>&lt;/head&gt;</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900">
                <a:solidFill>
                  <a:schemeClr val="dk1"/>
                </a:solidFill>
              </a:rPr>
              <a:t>&lt;title&gt;Haris Resume&lt;/title&gt;</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900">
                <a:solidFill>
                  <a:schemeClr val="dk1"/>
                </a:solidFill>
              </a:rPr>
              <a:t>&lt;body&gt;</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900">
                <a:solidFill>
                  <a:schemeClr val="dk1"/>
                </a:solidFill>
              </a:rPr>
              <a:t>&lt;/body&gt;</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900">
                <a:solidFill>
                  <a:schemeClr val="dk1"/>
                </a:solidFill>
              </a:rPr>
              <a:t>Haris Samingan</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900">
                <a:solidFill>
                  <a:schemeClr val="dk1"/>
                </a:solidFill>
              </a:rPr>
              <a:t>&lt;/html&gt;</a:t>
            </a:r>
            <a:endParaRPr sz="9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0f608a6d8c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0f608a6d8c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0fcbe9f772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0fcbe9f772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0f608a6d8c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0f608a6d8c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Photo by</a:t>
            </a:r>
            <a:r>
              <a:rPr lang="en-GB">
                <a:solidFill>
                  <a:schemeClr val="dk1"/>
                </a:solidFill>
                <a:uFill>
                  <a:noFill/>
                </a:uFill>
                <a:hlinkClick r:id="rId2">
                  <a:extLst>
                    <a:ext uri="{A12FA001-AC4F-418D-AE19-62706E023703}">
                      <ahyp:hlinkClr val="tx"/>
                    </a:ext>
                  </a:extLst>
                </a:hlinkClick>
              </a:rPr>
              <a:t> </a:t>
            </a:r>
            <a:r>
              <a:rPr lang="en-GB" u="sng">
                <a:solidFill>
                  <a:schemeClr val="hlink"/>
                </a:solidFill>
                <a:hlinkClick r:id="rId3"/>
              </a:rPr>
              <a:t>La-Rel Easter</a:t>
            </a:r>
            <a:r>
              <a:rPr lang="en-GB">
                <a:solidFill>
                  <a:schemeClr val="dk1"/>
                </a:solidFill>
              </a:rPr>
              <a:t> on</a:t>
            </a:r>
            <a:r>
              <a:rPr lang="en-GB">
                <a:solidFill>
                  <a:schemeClr val="dk1"/>
                </a:solidFill>
                <a:uFill>
                  <a:noFill/>
                </a:uFill>
                <a:hlinkClick r:id="rId4">
                  <a:extLst>
                    <a:ext uri="{A12FA001-AC4F-418D-AE19-62706E023703}">
                      <ahyp:hlinkClr val="tx"/>
                    </a:ext>
                  </a:extLst>
                </a:hlinkClick>
              </a:rPr>
              <a:t> </a:t>
            </a:r>
            <a:r>
              <a:rPr lang="en-GB" u="sng">
                <a:solidFill>
                  <a:schemeClr val="hlink"/>
                </a:solidFill>
                <a:hlinkClick r:id="rId5"/>
              </a:rPr>
              <a:t>Unsplash</a:t>
            </a:r>
            <a:endParaRPr sz="1000">
              <a:solidFill>
                <a:schemeClr val="dk1"/>
              </a:solidFill>
              <a:latin typeface="Plus Jakarta Sans"/>
              <a:ea typeface="Plus Jakarta Sans"/>
              <a:cs typeface="Plus Jakarta Sans"/>
              <a:sym typeface="Plus Jakarta Sans"/>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0fcbe9f7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0fcbe9f7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Photo by</a:t>
            </a:r>
            <a:r>
              <a:rPr lang="en-GB">
                <a:solidFill>
                  <a:schemeClr val="dk1"/>
                </a:solidFill>
                <a:uFill>
                  <a:noFill/>
                </a:uFill>
                <a:hlinkClick r:id="rId2">
                  <a:extLst>
                    <a:ext uri="{A12FA001-AC4F-418D-AE19-62706E023703}">
                      <ahyp:hlinkClr val="tx"/>
                    </a:ext>
                  </a:extLst>
                </a:hlinkClick>
              </a:rPr>
              <a:t> </a:t>
            </a:r>
            <a:r>
              <a:rPr lang="en-GB" u="sng">
                <a:solidFill>
                  <a:schemeClr val="hlink"/>
                </a:solidFill>
                <a:hlinkClick r:id="rId3"/>
              </a:rPr>
              <a:t>Valery Sysoev</a:t>
            </a:r>
            <a:r>
              <a:rPr lang="en-GB">
                <a:solidFill>
                  <a:schemeClr val="dk1"/>
                </a:solidFill>
              </a:rPr>
              <a:t> on</a:t>
            </a:r>
            <a:r>
              <a:rPr lang="en-GB">
                <a:solidFill>
                  <a:schemeClr val="dk1"/>
                </a:solidFill>
                <a:uFill>
                  <a:noFill/>
                </a:uFill>
                <a:hlinkClick r:id="rId4">
                  <a:extLst>
                    <a:ext uri="{A12FA001-AC4F-418D-AE19-62706E023703}">
                      <ahyp:hlinkClr val="tx"/>
                    </a:ext>
                  </a:extLst>
                </a:hlinkClick>
              </a:rPr>
              <a:t> </a:t>
            </a:r>
            <a:r>
              <a:rPr lang="en-GB" u="sng">
                <a:solidFill>
                  <a:schemeClr val="hlink"/>
                </a:solidFill>
                <a:hlinkClick r:id="rId5"/>
              </a:rPr>
              <a:t>Unsplash</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0fcbe9f77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0fcbe9f77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Photo by</a:t>
            </a:r>
            <a:r>
              <a:rPr lang="en-GB">
                <a:solidFill>
                  <a:schemeClr val="dk1"/>
                </a:solidFill>
                <a:uFill>
                  <a:noFill/>
                </a:uFill>
                <a:hlinkClick r:id="rId2">
                  <a:extLst>
                    <a:ext uri="{A12FA001-AC4F-418D-AE19-62706E023703}">
                      <ahyp:hlinkClr val="tx"/>
                    </a:ext>
                  </a:extLst>
                </a:hlinkClick>
              </a:rPr>
              <a:t> </a:t>
            </a:r>
            <a:r>
              <a:rPr lang="en-GB" u="sng">
                <a:solidFill>
                  <a:schemeClr val="hlink"/>
                </a:solidFill>
                <a:hlinkClick r:id="rId3"/>
              </a:rPr>
              <a:t>Nathan da Silva</a:t>
            </a:r>
            <a:r>
              <a:rPr lang="en-GB">
                <a:solidFill>
                  <a:schemeClr val="dk1"/>
                </a:solidFill>
              </a:rPr>
              <a:t> on</a:t>
            </a:r>
            <a:r>
              <a:rPr lang="en-GB">
                <a:solidFill>
                  <a:schemeClr val="dk1"/>
                </a:solidFill>
                <a:uFill>
                  <a:noFill/>
                </a:uFill>
                <a:hlinkClick r:id="rId4">
                  <a:extLst>
                    <a:ext uri="{A12FA001-AC4F-418D-AE19-62706E023703}">
                      <ahyp:hlinkClr val="tx"/>
                    </a:ext>
                  </a:extLst>
                </a:hlinkClick>
              </a:rPr>
              <a:t> </a:t>
            </a:r>
            <a:r>
              <a:rPr lang="en-GB" u="sng">
                <a:solidFill>
                  <a:schemeClr val="hlink"/>
                </a:solidFill>
                <a:hlinkClick r:id="rId5"/>
              </a:rPr>
              <a:t>Unsplash</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1c7f059a8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1c7f059a8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0fcbe9f77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0fcbe9f77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Photo by</a:t>
            </a:r>
            <a:r>
              <a:rPr lang="en-GB">
                <a:solidFill>
                  <a:schemeClr val="dk1"/>
                </a:solidFill>
                <a:uFill>
                  <a:noFill/>
                </a:uFill>
                <a:hlinkClick r:id="rId2">
                  <a:extLst>
                    <a:ext uri="{A12FA001-AC4F-418D-AE19-62706E023703}">
                      <ahyp:hlinkClr val="tx"/>
                    </a:ext>
                  </a:extLst>
                </a:hlinkClick>
              </a:rPr>
              <a:t> </a:t>
            </a:r>
            <a:r>
              <a:rPr lang="en-GB" u="sng">
                <a:solidFill>
                  <a:schemeClr val="hlink"/>
                </a:solidFill>
                <a:hlinkClick r:id="rId3"/>
              </a:rPr>
              <a:t>Nathan da Silva</a:t>
            </a:r>
            <a:r>
              <a:rPr lang="en-GB">
                <a:solidFill>
                  <a:schemeClr val="dk1"/>
                </a:solidFill>
              </a:rPr>
              <a:t> on</a:t>
            </a:r>
            <a:r>
              <a:rPr lang="en-GB">
                <a:solidFill>
                  <a:schemeClr val="dk1"/>
                </a:solidFill>
                <a:uFill>
                  <a:noFill/>
                </a:uFill>
                <a:hlinkClick r:id="rId4">
                  <a:extLst>
                    <a:ext uri="{A12FA001-AC4F-418D-AE19-62706E023703}">
                      <ahyp:hlinkClr val="tx"/>
                    </a:ext>
                  </a:extLst>
                </a:hlinkClick>
              </a:rPr>
              <a:t> </a:t>
            </a:r>
            <a:r>
              <a:rPr lang="en-GB" u="sng">
                <a:solidFill>
                  <a:schemeClr val="hlink"/>
                </a:solidFill>
                <a:hlinkClick r:id="rId5"/>
              </a:rPr>
              <a:t>Unsplash</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0fcbe9f77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0fcbe9f77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Photo by</a:t>
            </a:r>
            <a:r>
              <a:rPr lang="en-GB">
                <a:solidFill>
                  <a:schemeClr val="dk1"/>
                </a:solidFill>
                <a:uFill>
                  <a:noFill/>
                </a:uFill>
                <a:hlinkClick r:id="rId2">
                  <a:extLst>
                    <a:ext uri="{A12FA001-AC4F-418D-AE19-62706E023703}">
                      <ahyp:hlinkClr val="tx"/>
                    </a:ext>
                  </a:extLst>
                </a:hlinkClick>
              </a:rPr>
              <a:t> </a:t>
            </a:r>
            <a:r>
              <a:rPr lang="en-GB" u="sng">
                <a:solidFill>
                  <a:schemeClr val="hlink"/>
                </a:solidFill>
                <a:hlinkClick r:id="rId3"/>
              </a:rPr>
              <a:t>Goran Ivos</a:t>
            </a:r>
            <a:r>
              <a:rPr lang="en-GB">
                <a:solidFill>
                  <a:schemeClr val="dk1"/>
                </a:solidFill>
              </a:rPr>
              <a:t> on</a:t>
            </a:r>
            <a:r>
              <a:rPr lang="en-GB">
                <a:solidFill>
                  <a:schemeClr val="dk1"/>
                </a:solidFill>
                <a:uFill>
                  <a:noFill/>
                </a:uFill>
                <a:hlinkClick r:id="rId4">
                  <a:extLst>
                    <a:ext uri="{A12FA001-AC4F-418D-AE19-62706E023703}">
                      <ahyp:hlinkClr val="tx"/>
                    </a:ext>
                  </a:extLst>
                </a:hlinkClick>
              </a:rPr>
              <a:t> </a:t>
            </a:r>
            <a:r>
              <a:rPr lang="en-GB" u="sng">
                <a:solidFill>
                  <a:schemeClr val="hlink"/>
                </a:solidFill>
                <a:hlinkClick r:id="rId5"/>
              </a:rPr>
              <a:t>Unsplash</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0fcbe9f77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0fcbe9f77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Photo by</a:t>
            </a:r>
            <a:r>
              <a:rPr lang="en-GB">
                <a:solidFill>
                  <a:schemeClr val="dk1"/>
                </a:solidFill>
                <a:uFill>
                  <a:noFill/>
                </a:uFill>
                <a:hlinkClick r:id="rId2">
                  <a:extLst>
                    <a:ext uri="{A12FA001-AC4F-418D-AE19-62706E023703}">
                      <ahyp:hlinkClr val="tx"/>
                    </a:ext>
                  </a:extLst>
                </a:hlinkClick>
              </a:rPr>
              <a:t> </a:t>
            </a:r>
            <a:r>
              <a:rPr lang="en-GB" u="sng">
                <a:solidFill>
                  <a:schemeClr val="hlink"/>
                </a:solidFill>
                <a:hlinkClick r:id="rId3"/>
              </a:rPr>
              <a:t>Goran Ivos</a:t>
            </a:r>
            <a:r>
              <a:rPr lang="en-GB">
                <a:solidFill>
                  <a:schemeClr val="dk1"/>
                </a:solidFill>
              </a:rPr>
              <a:t> on</a:t>
            </a:r>
            <a:r>
              <a:rPr lang="en-GB">
                <a:solidFill>
                  <a:schemeClr val="dk1"/>
                </a:solidFill>
                <a:uFill>
                  <a:noFill/>
                </a:uFill>
                <a:hlinkClick r:id="rId4">
                  <a:extLst>
                    <a:ext uri="{A12FA001-AC4F-418D-AE19-62706E023703}">
                      <ahyp:hlinkClr val="tx"/>
                    </a:ext>
                  </a:extLst>
                </a:hlinkClick>
              </a:rPr>
              <a:t> </a:t>
            </a:r>
            <a:r>
              <a:rPr lang="en-GB" u="sng">
                <a:solidFill>
                  <a:schemeClr val="hlink"/>
                </a:solidFill>
                <a:hlinkClick r:id="rId5"/>
              </a:rPr>
              <a:t>Unsplash</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0fcbe9f772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0fcbe9f77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Photo by</a:t>
            </a:r>
            <a:r>
              <a:rPr lang="en-GB">
                <a:solidFill>
                  <a:schemeClr val="dk1"/>
                </a:solidFill>
                <a:uFill>
                  <a:noFill/>
                </a:uFill>
                <a:hlinkClick r:id="rId2">
                  <a:extLst>
                    <a:ext uri="{A12FA001-AC4F-418D-AE19-62706E023703}">
                      <ahyp:hlinkClr val="tx"/>
                    </a:ext>
                  </a:extLst>
                </a:hlinkClick>
              </a:rPr>
              <a:t> </a:t>
            </a:r>
            <a:r>
              <a:rPr lang="en-GB" u="sng">
                <a:solidFill>
                  <a:schemeClr val="hlink"/>
                </a:solidFill>
                <a:hlinkClick r:id="rId3"/>
              </a:rPr>
              <a:t>Niels Kehl</a:t>
            </a:r>
            <a:r>
              <a:rPr lang="en-GB">
                <a:solidFill>
                  <a:schemeClr val="dk1"/>
                </a:solidFill>
              </a:rPr>
              <a:t> on</a:t>
            </a:r>
            <a:r>
              <a:rPr lang="en-GB">
                <a:solidFill>
                  <a:schemeClr val="dk1"/>
                </a:solidFill>
                <a:uFill>
                  <a:noFill/>
                </a:uFill>
                <a:hlinkClick r:id="rId4">
                  <a:extLst>
                    <a:ext uri="{A12FA001-AC4F-418D-AE19-62706E023703}">
                      <ahyp:hlinkClr val="tx"/>
                    </a:ext>
                  </a:extLst>
                </a:hlinkClick>
              </a:rPr>
              <a:t> </a:t>
            </a:r>
            <a:r>
              <a:rPr lang="en-GB" u="sng">
                <a:solidFill>
                  <a:schemeClr val="hlink"/>
                </a:solidFill>
                <a:hlinkClick r:id="rId5"/>
              </a:rPr>
              <a:t>Unsplash</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0fcbe9f772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0fcbe9f772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Photo by</a:t>
            </a:r>
            <a:r>
              <a:rPr lang="en-GB">
                <a:solidFill>
                  <a:schemeClr val="dk1"/>
                </a:solidFill>
                <a:uFill>
                  <a:noFill/>
                </a:uFill>
                <a:hlinkClick r:id="rId2">
                  <a:extLst>
                    <a:ext uri="{A12FA001-AC4F-418D-AE19-62706E023703}">
                      <ahyp:hlinkClr val="tx"/>
                    </a:ext>
                  </a:extLst>
                </a:hlinkClick>
              </a:rPr>
              <a:t> </a:t>
            </a:r>
            <a:r>
              <a:rPr lang="en-GB" u="sng">
                <a:solidFill>
                  <a:schemeClr val="hlink"/>
                </a:solidFill>
                <a:hlinkClick r:id="rId3"/>
              </a:rPr>
              <a:t>Finn Mund</a:t>
            </a:r>
            <a:r>
              <a:rPr lang="en-GB">
                <a:solidFill>
                  <a:schemeClr val="dk1"/>
                </a:solidFill>
              </a:rPr>
              <a:t> on</a:t>
            </a:r>
            <a:r>
              <a:rPr lang="en-GB">
                <a:solidFill>
                  <a:schemeClr val="dk1"/>
                </a:solidFill>
                <a:uFill>
                  <a:noFill/>
                </a:uFill>
                <a:hlinkClick r:id="rId4">
                  <a:extLst>
                    <a:ext uri="{A12FA001-AC4F-418D-AE19-62706E023703}">
                      <ahyp:hlinkClr val="tx"/>
                    </a:ext>
                  </a:extLst>
                </a:hlinkClick>
              </a:rPr>
              <a:t> </a:t>
            </a:r>
            <a:r>
              <a:rPr lang="en-GB" u="sng">
                <a:solidFill>
                  <a:schemeClr val="hlink"/>
                </a:solidFill>
                <a:hlinkClick r:id="rId5"/>
              </a:rPr>
              <a:t>Unsplash</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0fcbe9f772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0fcbe9f772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Photo by</a:t>
            </a:r>
            <a:r>
              <a:rPr lang="en-GB">
                <a:solidFill>
                  <a:schemeClr val="dk1"/>
                </a:solidFill>
                <a:uFill>
                  <a:noFill/>
                </a:uFill>
                <a:hlinkClick r:id="rId2">
                  <a:extLst>
                    <a:ext uri="{A12FA001-AC4F-418D-AE19-62706E023703}">
                      <ahyp:hlinkClr val="tx"/>
                    </a:ext>
                  </a:extLst>
                </a:hlinkClick>
              </a:rPr>
              <a:t> </a:t>
            </a:r>
            <a:r>
              <a:rPr lang="en-GB" u="sng">
                <a:solidFill>
                  <a:schemeClr val="hlink"/>
                </a:solidFill>
                <a:hlinkClick r:id="rId3"/>
              </a:rPr>
              <a:t>Finn Mund</a:t>
            </a:r>
            <a:r>
              <a:rPr lang="en-GB">
                <a:solidFill>
                  <a:schemeClr val="dk1"/>
                </a:solidFill>
              </a:rPr>
              <a:t> on</a:t>
            </a:r>
            <a:r>
              <a:rPr lang="en-GB">
                <a:solidFill>
                  <a:schemeClr val="dk1"/>
                </a:solidFill>
                <a:uFill>
                  <a:noFill/>
                </a:uFill>
                <a:hlinkClick r:id="rId4">
                  <a:extLst>
                    <a:ext uri="{A12FA001-AC4F-418D-AE19-62706E023703}">
                      <ahyp:hlinkClr val="tx"/>
                    </a:ext>
                  </a:extLst>
                </a:hlinkClick>
              </a:rPr>
              <a:t> </a:t>
            </a:r>
            <a:r>
              <a:rPr lang="en-GB" u="sng">
                <a:solidFill>
                  <a:schemeClr val="hlink"/>
                </a:solidFill>
                <a:hlinkClick r:id="rId5"/>
              </a:rPr>
              <a:t>Unsplash</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0fcbe9f772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0fcbe9f772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Photo by</a:t>
            </a:r>
            <a:r>
              <a:rPr lang="en-GB">
                <a:solidFill>
                  <a:schemeClr val="dk1"/>
                </a:solidFill>
                <a:uFill>
                  <a:noFill/>
                </a:uFill>
                <a:hlinkClick r:id="rId2">
                  <a:extLst>
                    <a:ext uri="{A12FA001-AC4F-418D-AE19-62706E023703}">
                      <ahyp:hlinkClr val="tx"/>
                    </a:ext>
                  </a:extLst>
                </a:hlinkClick>
              </a:rPr>
              <a:t> </a:t>
            </a:r>
            <a:r>
              <a:rPr lang="en-GB" u="sng">
                <a:solidFill>
                  <a:schemeClr val="hlink"/>
                </a:solidFill>
                <a:hlinkClick r:id="rId3"/>
              </a:rPr>
              <a:t>Nathan da Silva</a:t>
            </a:r>
            <a:r>
              <a:rPr lang="en-GB">
                <a:solidFill>
                  <a:schemeClr val="dk1"/>
                </a:solidFill>
              </a:rPr>
              <a:t> on</a:t>
            </a:r>
            <a:r>
              <a:rPr lang="en-GB">
                <a:solidFill>
                  <a:schemeClr val="dk1"/>
                </a:solidFill>
                <a:uFill>
                  <a:noFill/>
                </a:uFill>
                <a:hlinkClick r:id="rId4">
                  <a:extLst>
                    <a:ext uri="{A12FA001-AC4F-418D-AE19-62706E023703}">
                      <ahyp:hlinkClr val="tx"/>
                    </a:ext>
                  </a:extLst>
                </a:hlinkClick>
              </a:rPr>
              <a:t> </a:t>
            </a:r>
            <a:r>
              <a:rPr lang="en-GB" u="sng">
                <a:solidFill>
                  <a:schemeClr val="hlink"/>
                </a:solidFill>
                <a:hlinkClick r:id="rId5"/>
              </a:rPr>
              <a:t>Unsplash</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0fcbe9f772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20fcbe9f772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Photo by</a:t>
            </a:r>
            <a:r>
              <a:rPr lang="en-GB">
                <a:solidFill>
                  <a:schemeClr val="dk1"/>
                </a:solidFill>
                <a:uFill>
                  <a:noFill/>
                </a:uFill>
                <a:hlinkClick r:id="rId2">
                  <a:extLst>
                    <a:ext uri="{A12FA001-AC4F-418D-AE19-62706E023703}">
                      <ahyp:hlinkClr val="tx"/>
                    </a:ext>
                  </a:extLst>
                </a:hlinkClick>
              </a:rPr>
              <a:t> </a:t>
            </a:r>
            <a:r>
              <a:rPr lang="en-GB" u="sng">
                <a:solidFill>
                  <a:schemeClr val="hlink"/>
                </a:solidFill>
                <a:hlinkClick r:id="rId3"/>
              </a:rPr>
              <a:t>Nathan da Silva</a:t>
            </a:r>
            <a:r>
              <a:rPr lang="en-GB">
                <a:solidFill>
                  <a:schemeClr val="dk1"/>
                </a:solidFill>
              </a:rPr>
              <a:t> on</a:t>
            </a:r>
            <a:r>
              <a:rPr lang="en-GB">
                <a:solidFill>
                  <a:schemeClr val="dk1"/>
                </a:solidFill>
                <a:uFill>
                  <a:noFill/>
                </a:uFill>
                <a:hlinkClick r:id="rId4">
                  <a:extLst>
                    <a:ext uri="{A12FA001-AC4F-418D-AE19-62706E023703}">
                      <ahyp:hlinkClr val="tx"/>
                    </a:ext>
                  </a:extLst>
                </a:hlinkClick>
              </a:rPr>
              <a:t> </a:t>
            </a:r>
            <a:r>
              <a:rPr lang="en-GB" u="sng">
                <a:solidFill>
                  <a:schemeClr val="hlink"/>
                </a:solidFill>
                <a:hlinkClick r:id="rId5"/>
              </a:rPr>
              <a:t>Unsplash</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0fcbe9f772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20fcbe9f772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1a028894a2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1a028894a2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1c7f059a8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1c7f059a8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0fcbe9f772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0fcbe9f772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0fcbe9f772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0fcbe9f772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0fcbe9f772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20fcbe9f77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0fcbe9f772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0fcbe9f772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0fcbe9f77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20fcbe9f77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0fcbe9f772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0fcbe9f772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0fcbe9f772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0fcbe9f772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0fcbe9f772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0fcbe9f772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0fcbe9f772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20fcbe9f772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0fcbe9f772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20fcbe9f772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1c7f059a8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1c7f059a8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20fcbe9f772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20fcbe9f772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0fcbe9f772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20fcbe9f772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0fcbe9f772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0fcbe9f772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0fcbe9f772_0_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20fcbe9f772_0_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0fcbe9f772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20fcbe9f772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0fcbe9f772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20fcbe9f772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0fcbe9f772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0fcbe9f772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0fcbe9f772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20fcbe9f772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0fcbe9f772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20fcbe9f772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20fcbe9f772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20fcbe9f772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1c7f059a8f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1c7f059a8f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0fcbe9f772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20fcbe9f772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21a028894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21a028894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20fcbe9f772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20fcbe9f772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Photo by</a:t>
            </a:r>
            <a:r>
              <a:rPr lang="en-GB">
                <a:solidFill>
                  <a:schemeClr val="dk1"/>
                </a:solidFill>
                <a:uFill>
                  <a:noFill/>
                </a:uFill>
                <a:hlinkClick r:id="rId2">
                  <a:extLst>
                    <a:ext uri="{A12FA001-AC4F-418D-AE19-62706E023703}">
                      <ahyp:hlinkClr val="tx"/>
                    </a:ext>
                  </a:extLst>
                </a:hlinkClick>
              </a:rPr>
              <a:t> </a:t>
            </a:r>
            <a:r>
              <a:rPr lang="en-GB" u="sng">
                <a:solidFill>
                  <a:schemeClr val="hlink"/>
                </a:solidFill>
                <a:hlinkClick r:id="rId3"/>
              </a:rPr>
              <a:t>João Ferrão</a:t>
            </a:r>
            <a:r>
              <a:rPr lang="en-GB">
                <a:solidFill>
                  <a:schemeClr val="dk1"/>
                </a:solidFill>
              </a:rPr>
              <a:t> on</a:t>
            </a:r>
            <a:r>
              <a:rPr lang="en-GB">
                <a:solidFill>
                  <a:schemeClr val="dk1"/>
                </a:solidFill>
                <a:uFill>
                  <a:noFill/>
                </a:uFill>
                <a:hlinkClick r:id="rId4">
                  <a:extLst>
                    <a:ext uri="{A12FA001-AC4F-418D-AE19-62706E023703}">
                      <ahyp:hlinkClr val="tx"/>
                    </a:ext>
                  </a:extLst>
                </a:hlinkClick>
              </a:rPr>
              <a:t> </a:t>
            </a:r>
            <a:r>
              <a:rPr lang="en-GB" u="sng">
                <a:solidFill>
                  <a:schemeClr val="hlink"/>
                </a:solidFill>
                <a:hlinkClick r:id="rId5"/>
              </a:rPr>
              <a:t>Unsplash</a:t>
            </a:r>
            <a:endParaRPr sz="1000">
              <a:solidFill>
                <a:schemeClr val="dk1"/>
              </a:solidFill>
              <a:latin typeface="Plus Jakarta Sans"/>
              <a:ea typeface="Plus Jakarta Sans"/>
              <a:cs typeface="Plus Jakarta Sans"/>
              <a:sym typeface="Plus Jakarta Sans"/>
            </a:endParaRPr>
          </a:p>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20fcbe9f772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20fcbe9f772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20fcbe9f772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20fcbe9f772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20fcbe9f772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20fcbe9f772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213d78dba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213d78dba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2111f85d34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2111f85d34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2111f85d3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2111f85d3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1c7f059a8f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1c7f059a8f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f37e98fbc0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f37e98fbc0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793300" y="1884875"/>
            <a:ext cx="8520600" cy="643800"/>
          </a:xfrm>
          <a:prstGeom prst="rect">
            <a:avLst/>
          </a:prstGeom>
        </p:spPr>
        <p:txBody>
          <a:bodyPr anchorCtr="0" anchor="ctr" bIns="91425" lIns="91425" spcFirstLastPara="1" rIns="91425" wrap="square" tIns="91425">
            <a:noAutofit/>
          </a:bodyPr>
          <a:lstStyle>
            <a:lvl1pPr lvl="0">
              <a:spcBef>
                <a:spcPts val="0"/>
              </a:spcBef>
              <a:spcAft>
                <a:spcPts val="0"/>
              </a:spcAft>
              <a:buSzPts val="4000"/>
              <a:buNone/>
              <a:defRPr b="1" sz="4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3" name="Google Shape;13;p2"/>
          <p:cNvSpPr txBox="1"/>
          <p:nvPr>
            <p:ph idx="1" type="subTitle"/>
          </p:nvPr>
        </p:nvSpPr>
        <p:spPr>
          <a:xfrm>
            <a:off x="793300" y="2633000"/>
            <a:ext cx="5072400" cy="6438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rgbClr val="F8FAFF"/>
              </a:buClr>
              <a:buSzPts val="2000"/>
              <a:buNone/>
              <a:defRPr sz="2000">
                <a:solidFill>
                  <a:srgbClr val="F8FAFF"/>
                </a:solidFill>
              </a:defRPr>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15" name="Shape 15"/>
        <p:cNvGrpSpPr/>
        <p:nvPr/>
      </p:nvGrpSpPr>
      <p:grpSpPr>
        <a:xfrm>
          <a:off x="0" y="0"/>
          <a:ext cx="0" cy="0"/>
          <a:chOff x="0" y="0"/>
          <a:chExt cx="0" cy="0"/>
        </a:xfrm>
      </p:grpSpPr>
      <p:sp>
        <p:nvSpPr>
          <p:cNvPr id="16" name="Google Shape;16;p3"/>
          <p:cNvSpPr txBox="1"/>
          <p:nvPr>
            <p:ph type="ctrTitle"/>
          </p:nvPr>
        </p:nvSpPr>
        <p:spPr>
          <a:xfrm>
            <a:off x="586588" y="1633350"/>
            <a:ext cx="3773700" cy="17244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b="1" sz="4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pic>
        <p:nvPicPr>
          <p:cNvPr id="18" name="Google Shape;18;p3"/>
          <p:cNvPicPr preferRelativeResize="0"/>
          <p:nvPr/>
        </p:nvPicPr>
        <p:blipFill rotWithShape="1">
          <a:blip r:embed="rId2">
            <a:alphaModFix/>
          </a:blip>
          <a:srcRect b="2712" l="79966" r="3232" t="91864"/>
          <a:stretch/>
        </p:blipFill>
        <p:spPr>
          <a:xfrm>
            <a:off x="683350" y="1230125"/>
            <a:ext cx="1222300" cy="278901"/>
          </a:xfrm>
          <a:prstGeom prst="rect">
            <a:avLst/>
          </a:prstGeom>
          <a:noFill/>
          <a:ln>
            <a:noFill/>
          </a:ln>
        </p:spPr>
      </p:pic>
      <p:sp>
        <p:nvSpPr>
          <p:cNvPr id="19" name="Google Shape;19;p3"/>
          <p:cNvSpPr txBox="1"/>
          <p:nvPr>
            <p:ph idx="2" type="title"/>
          </p:nvPr>
        </p:nvSpPr>
        <p:spPr>
          <a:xfrm>
            <a:off x="683350" y="4714084"/>
            <a:ext cx="2041200" cy="2919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None/>
              <a:defRPr sz="1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4"/>
          <p:cNvSpPr txBox="1"/>
          <p:nvPr>
            <p:ph type="title"/>
          </p:nvPr>
        </p:nvSpPr>
        <p:spPr>
          <a:xfrm>
            <a:off x="793300" y="2150850"/>
            <a:ext cx="7954500" cy="841800"/>
          </a:xfrm>
          <a:prstGeom prst="rect">
            <a:avLst/>
          </a:prstGeom>
        </p:spPr>
        <p:txBody>
          <a:bodyPr anchorCtr="0" anchor="ctr" bIns="91425" lIns="91425" spcFirstLastPara="1" rIns="91425" wrap="square" tIns="91425">
            <a:normAutofit/>
          </a:bodyPr>
          <a:lstStyle>
            <a:lvl1pPr lvl="0">
              <a:spcBef>
                <a:spcPts val="0"/>
              </a:spcBef>
              <a:spcAft>
                <a:spcPts val="0"/>
              </a:spcAft>
              <a:buSzPts val="4000"/>
              <a:buNone/>
              <a:defRPr b="1"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3" name="Google Shape;23;p4"/>
          <p:cNvSpPr txBox="1"/>
          <p:nvPr>
            <p:ph idx="2" type="title"/>
          </p:nvPr>
        </p:nvSpPr>
        <p:spPr>
          <a:xfrm>
            <a:off x="793300" y="4718125"/>
            <a:ext cx="2340300" cy="3387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None/>
              <a:defRPr sz="1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mple Title &amp; Body">
  <p:cSld name="CUSTOM">
    <p:spTree>
      <p:nvGrpSpPr>
        <p:cNvPr id="24" name="Shape 24"/>
        <p:cNvGrpSpPr/>
        <p:nvPr/>
      </p:nvGrpSpPr>
      <p:grpSpPr>
        <a:xfrm>
          <a:off x="0" y="0"/>
          <a:ext cx="0" cy="0"/>
          <a:chOff x="0" y="0"/>
          <a:chExt cx="0" cy="0"/>
        </a:xfrm>
      </p:grpSpPr>
      <p:sp>
        <p:nvSpPr>
          <p:cNvPr id="25" name="Google Shape;25;p5"/>
          <p:cNvSpPr txBox="1"/>
          <p:nvPr>
            <p:ph type="title"/>
          </p:nvPr>
        </p:nvSpPr>
        <p:spPr>
          <a:xfrm>
            <a:off x="793325" y="551900"/>
            <a:ext cx="4076700" cy="4002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b="1"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 name="Google Shape;26;p5"/>
          <p:cNvSpPr txBox="1"/>
          <p:nvPr>
            <p:ph idx="2" type="title"/>
          </p:nvPr>
        </p:nvSpPr>
        <p:spPr>
          <a:xfrm>
            <a:off x="793325" y="1548200"/>
            <a:ext cx="4076700" cy="2767200"/>
          </a:xfrm>
          <a:prstGeom prst="rect">
            <a:avLst/>
          </a:prstGeom>
        </p:spPr>
        <p:txBody>
          <a:bodyPr anchorCtr="0" anchor="t" bIns="91425" lIns="91425" spcFirstLastPara="1" rIns="91425" wrap="square" tIns="91425">
            <a:normAutofit/>
          </a:bodyPr>
          <a:lstStyle>
            <a:lvl1pPr lvl="0" rtl="0">
              <a:spcBef>
                <a:spcPts val="0"/>
              </a:spcBef>
              <a:spcAft>
                <a:spcPts val="0"/>
              </a:spcAft>
              <a:buSzPts val="1400"/>
              <a:buNone/>
              <a:defRPr sz="1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5"/>
          <p:cNvSpPr txBox="1"/>
          <p:nvPr>
            <p:ph idx="3" type="title"/>
          </p:nvPr>
        </p:nvSpPr>
        <p:spPr>
          <a:xfrm>
            <a:off x="793325" y="4690034"/>
            <a:ext cx="2041200" cy="2919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None/>
              <a:defRPr sz="1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mple Title &amp; Body 1">
  <p:cSld name="CUSTOM_1">
    <p:spTree>
      <p:nvGrpSpPr>
        <p:cNvPr id="28" name="Shape 28"/>
        <p:cNvGrpSpPr/>
        <p:nvPr/>
      </p:nvGrpSpPr>
      <p:grpSpPr>
        <a:xfrm>
          <a:off x="0" y="0"/>
          <a:ext cx="0" cy="0"/>
          <a:chOff x="0" y="0"/>
          <a:chExt cx="0" cy="0"/>
        </a:xfrm>
      </p:grpSpPr>
      <p:sp>
        <p:nvSpPr>
          <p:cNvPr id="29" name="Google Shape;29;p6"/>
          <p:cNvSpPr txBox="1"/>
          <p:nvPr>
            <p:ph type="title"/>
          </p:nvPr>
        </p:nvSpPr>
        <p:spPr>
          <a:xfrm>
            <a:off x="793325" y="551900"/>
            <a:ext cx="4076700" cy="4002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b="1"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 name="Google Shape;30;p6"/>
          <p:cNvSpPr txBox="1"/>
          <p:nvPr>
            <p:ph idx="2" type="title"/>
          </p:nvPr>
        </p:nvSpPr>
        <p:spPr>
          <a:xfrm>
            <a:off x="793325" y="1548200"/>
            <a:ext cx="4076700" cy="2767200"/>
          </a:xfrm>
          <a:prstGeom prst="rect">
            <a:avLst/>
          </a:prstGeom>
        </p:spPr>
        <p:txBody>
          <a:bodyPr anchorCtr="0" anchor="t" bIns="91425" lIns="91425" spcFirstLastPara="1" rIns="91425" wrap="square" tIns="91425">
            <a:normAutofit/>
          </a:bodyPr>
          <a:lstStyle>
            <a:lvl1pPr lvl="0" rtl="0">
              <a:spcBef>
                <a:spcPts val="0"/>
              </a:spcBef>
              <a:spcAft>
                <a:spcPts val="0"/>
              </a:spcAft>
              <a:buSzPts val="1400"/>
              <a:buNone/>
              <a:defRPr sz="1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 name="Google Shape;31;p6"/>
          <p:cNvSpPr txBox="1"/>
          <p:nvPr>
            <p:ph idx="3" type="title"/>
          </p:nvPr>
        </p:nvSpPr>
        <p:spPr>
          <a:xfrm>
            <a:off x="793325" y="4690034"/>
            <a:ext cx="2041200" cy="2919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None/>
              <a:defRPr sz="1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 name="Shape 32"/>
        <p:cNvGrpSpPr/>
        <p:nvPr/>
      </p:nvGrpSpPr>
      <p:grpSpPr>
        <a:xfrm>
          <a:off x="0" y="0"/>
          <a:ext cx="0" cy="0"/>
          <a:chOff x="0" y="0"/>
          <a:chExt cx="0" cy="0"/>
        </a:xfrm>
      </p:grpSpPr>
      <p:sp>
        <p:nvSpPr>
          <p:cNvPr id="33" name="Google Shape;33;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rgbClr val="15155B"/>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75154" r="0" t="0"/>
          <a:stretch/>
        </p:blipFill>
        <p:spPr>
          <a:xfrm>
            <a:off x="7336475" y="0"/>
            <a:ext cx="1807525" cy="5143499"/>
          </a:xfrm>
          <a:prstGeom prst="rect">
            <a:avLst/>
          </a:prstGeom>
          <a:noFill/>
          <a:ln>
            <a:noFill/>
          </a:ln>
        </p:spPr>
      </p:pic>
      <p:pic>
        <p:nvPicPr>
          <p:cNvPr id="7" name="Google Shape;7;p1"/>
          <p:cNvPicPr preferRelativeResize="0"/>
          <p:nvPr/>
        </p:nvPicPr>
        <p:blipFill rotWithShape="1">
          <a:blip r:embed="rId1">
            <a:alphaModFix/>
          </a:blip>
          <a:srcRect b="0" l="0" r="80571" t="0"/>
          <a:stretch/>
        </p:blipFill>
        <p:spPr>
          <a:xfrm>
            <a:off x="-2" y="0"/>
            <a:ext cx="1413475" cy="5143499"/>
          </a:xfrm>
          <a:prstGeom prst="rect">
            <a:avLst/>
          </a:prstGeom>
          <a:noFill/>
          <a:ln>
            <a:noFill/>
          </a:ln>
        </p:spPr>
      </p:pic>
      <p:sp>
        <p:nvSpPr>
          <p:cNvPr id="8" name="Google Shape;8;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lus Jakarta Sans"/>
              <a:buNone/>
              <a:defRPr sz="2800">
                <a:solidFill>
                  <a:schemeClr val="dk1"/>
                </a:solidFill>
                <a:latin typeface="Plus Jakarta Sans"/>
                <a:ea typeface="Plus Jakarta Sans"/>
                <a:cs typeface="Plus Jakarta Sans"/>
                <a:sym typeface="Plus Jakarta Sans"/>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9" name="Google Shape;9;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Plus Jakarta Sans"/>
              <a:buChar char="●"/>
              <a:defRPr sz="1800">
                <a:solidFill>
                  <a:schemeClr val="lt2"/>
                </a:solidFill>
                <a:latin typeface="Plus Jakarta Sans"/>
                <a:ea typeface="Plus Jakarta Sans"/>
                <a:cs typeface="Plus Jakarta Sans"/>
                <a:sym typeface="Plus Jakarta Sans"/>
              </a:defRPr>
            </a:lvl1pPr>
            <a:lvl2pPr indent="-317500" lvl="1" marL="914400">
              <a:lnSpc>
                <a:spcPct val="115000"/>
              </a:lnSpc>
              <a:spcBef>
                <a:spcPts val="0"/>
              </a:spcBef>
              <a:spcAft>
                <a:spcPts val="0"/>
              </a:spcAft>
              <a:buClr>
                <a:schemeClr val="lt2"/>
              </a:buClr>
              <a:buSzPts val="1400"/>
              <a:buFont typeface="Plus Jakarta Sans"/>
              <a:buChar char="○"/>
              <a:defRPr>
                <a:solidFill>
                  <a:schemeClr val="lt2"/>
                </a:solidFill>
                <a:latin typeface="Plus Jakarta Sans"/>
                <a:ea typeface="Plus Jakarta Sans"/>
                <a:cs typeface="Plus Jakarta Sans"/>
                <a:sym typeface="Plus Jakarta Sans"/>
              </a:defRPr>
            </a:lvl2pPr>
            <a:lvl3pPr indent="-317500" lvl="2" marL="1371600">
              <a:lnSpc>
                <a:spcPct val="115000"/>
              </a:lnSpc>
              <a:spcBef>
                <a:spcPts val="0"/>
              </a:spcBef>
              <a:spcAft>
                <a:spcPts val="0"/>
              </a:spcAft>
              <a:buClr>
                <a:schemeClr val="lt2"/>
              </a:buClr>
              <a:buSzPts val="1400"/>
              <a:buFont typeface="Plus Jakarta Sans"/>
              <a:buChar char="■"/>
              <a:defRPr>
                <a:solidFill>
                  <a:schemeClr val="lt2"/>
                </a:solidFill>
                <a:latin typeface="Plus Jakarta Sans"/>
                <a:ea typeface="Plus Jakarta Sans"/>
                <a:cs typeface="Plus Jakarta Sans"/>
                <a:sym typeface="Plus Jakarta Sans"/>
              </a:defRPr>
            </a:lvl3pPr>
            <a:lvl4pPr indent="-317500" lvl="3" marL="1828800">
              <a:lnSpc>
                <a:spcPct val="115000"/>
              </a:lnSpc>
              <a:spcBef>
                <a:spcPts val="0"/>
              </a:spcBef>
              <a:spcAft>
                <a:spcPts val="0"/>
              </a:spcAft>
              <a:buClr>
                <a:schemeClr val="lt2"/>
              </a:buClr>
              <a:buSzPts val="1400"/>
              <a:buFont typeface="Plus Jakarta Sans"/>
              <a:buChar char="●"/>
              <a:defRPr>
                <a:solidFill>
                  <a:schemeClr val="lt2"/>
                </a:solidFill>
                <a:latin typeface="Plus Jakarta Sans"/>
                <a:ea typeface="Plus Jakarta Sans"/>
                <a:cs typeface="Plus Jakarta Sans"/>
                <a:sym typeface="Plus Jakarta Sans"/>
              </a:defRPr>
            </a:lvl4pPr>
            <a:lvl5pPr indent="-317500" lvl="4" marL="2286000">
              <a:lnSpc>
                <a:spcPct val="115000"/>
              </a:lnSpc>
              <a:spcBef>
                <a:spcPts val="0"/>
              </a:spcBef>
              <a:spcAft>
                <a:spcPts val="0"/>
              </a:spcAft>
              <a:buClr>
                <a:schemeClr val="lt2"/>
              </a:buClr>
              <a:buSzPts val="1400"/>
              <a:buFont typeface="Plus Jakarta Sans"/>
              <a:buChar char="○"/>
              <a:defRPr>
                <a:solidFill>
                  <a:schemeClr val="lt2"/>
                </a:solidFill>
                <a:latin typeface="Plus Jakarta Sans"/>
                <a:ea typeface="Plus Jakarta Sans"/>
                <a:cs typeface="Plus Jakarta Sans"/>
                <a:sym typeface="Plus Jakarta Sans"/>
              </a:defRPr>
            </a:lvl5pPr>
            <a:lvl6pPr indent="-317500" lvl="5" marL="2743200">
              <a:lnSpc>
                <a:spcPct val="115000"/>
              </a:lnSpc>
              <a:spcBef>
                <a:spcPts val="0"/>
              </a:spcBef>
              <a:spcAft>
                <a:spcPts val="0"/>
              </a:spcAft>
              <a:buClr>
                <a:schemeClr val="lt2"/>
              </a:buClr>
              <a:buSzPts val="1400"/>
              <a:buFont typeface="Plus Jakarta Sans"/>
              <a:buChar char="■"/>
              <a:defRPr>
                <a:solidFill>
                  <a:schemeClr val="lt2"/>
                </a:solidFill>
                <a:latin typeface="Plus Jakarta Sans"/>
                <a:ea typeface="Plus Jakarta Sans"/>
                <a:cs typeface="Plus Jakarta Sans"/>
                <a:sym typeface="Plus Jakarta Sans"/>
              </a:defRPr>
            </a:lvl6pPr>
            <a:lvl7pPr indent="-317500" lvl="6" marL="3200400">
              <a:lnSpc>
                <a:spcPct val="115000"/>
              </a:lnSpc>
              <a:spcBef>
                <a:spcPts val="0"/>
              </a:spcBef>
              <a:spcAft>
                <a:spcPts val="0"/>
              </a:spcAft>
              <a:buClr>
                <a:schemeClr val="lt2"/>
              </a:buClr>
              <a:buSzPts val="1400"/>
              <a:buFont typeface="Plus Jakarta Sans"/>
              <a:buChar char="●"/>
              <a:defRPr>
                <a:solidFill>
                  <a:schemeClr val="lt2"/>
                </a:solidFill>
                <a:latin typeface="Plus Jakarta Sans"/>
                <a:ea typeface="Plus Jakarta Sans"/>
                <a:cs typeface="Plus Jakarta Sans"/>
                <a:sym typeface="Plus Jakarta Sans"/>
              </a:defRPr>
            </a:lvl7pPr>
            <a:lvl8pPr indent="-317500" lvl="7" marL="3657600">
              <a:lnSpc>
                <a:spcPct val="115000"/>
              </a:lnSpc>
              <a:spcBef>
                <a:spcPts val="0"/>
              </a:spcBef>
              <a:spcAft>
                <a:spcPts val="0"/>
              </a:spcAft>
              <a:buClr>
                <a:schemeClr val="lt2"/>
              </a:buClr>
              <a:buSzPts val="1400"/>
              <a:buFont typeface="Plus Jakarta Sans"/>
              <a:buChar char="○"/>
              <a:defRPr>
                <a:solidFill>
                  <a:schemeClr val="lt2"/>
                </a:solidFill>
                <a:latin typeface="Plus Jakarta Sans"/>
                <a:ea typeface="Plus Jakarta Sans"/>
                <a:cs typeface="Plus Jakarta Sans"/>
                <a:sym typeface="Plus Jakarta Sans"/>
              </a:defRPr>
            </a:lvl8pPr>
            <a:lvl9pPr indent="-317500" lvl="8" marL="4114800">
              <a:lnSpc>
                <a:spcPct val="115000"/>
              </a:lnSpc>
              <a:spcBef>
                <a:spcPts val="0"/>
              </a:spcBef>
              <a:spcAft>
                <a:spcPts val="0"/>
              </a:spcAft>
              <a:buClr>
                <a:schemeClr val="lt2"/>
              </a:buClr>
              <a:buSzPts val="1400"/>
              <a:buFont typeface="Plus Jakarta Sans"/>
              <a:buChar char="■"/>
              <a:defRPr>
                <a:solidFill>
                  <a:schemeClr val="lt2"/>
                </a:solidFill>
                <a:latin typeface="Plus Jakarta Sans"/>
                <a:ea typeface="Plus Jakarta Sans"/>
                <a:cs typeface="Plus Jakarta Sans"/>
                <a:sym typeface="Plus Jakarta Sans"/>
              </a:defRPr>
            </a:lvl9pPr>
          </a:lstStyle>
          <a:p/>
        </p:txBody>
      </p:sp>
      <p:sp>
        <p:nvSpPr>
          <p:cNvPr id="10" name="Google Shape;10;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s://discord.gg/yCrB7tfbhg" TargetMode="External"/><Relationship Id="rId4" Type="http://schemas.openxmlformats.org/officeDocument/2006/relationships/hyperlink" Target="https://discord.gg/yCrB7tfbhg" TargetMode="External"/><Relationship Id="rId5" Type="http://schemas.openxmlformats.org/officeDocument/2006/relationships/hyperlink" Target="https://discord.gg/yCrB7tfbhg" TargetMode="External"/><Relationship Id="rId6"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comments" Target="../comments/comment1.xml"/><Relationship Id="rId4" Type="http://schemas.openxmlformats.org/officeDocument/2006/relationships/image" Target="../media/image26.png"/><Relationship Id="rId5"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hyperlink" Target="https://sig1.co/replit-6in6" TargetMode="Externa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9.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34.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33.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21.pn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18.png"/><Relationship Id="rId4" Type="http://schemas.openxmlformats.org/officeDocument/2006/relationships/image" Target="../media/image22.png"/><Relationship Id="rId5"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30.png"/><Relationship Id="rId4" Type="http://schemas.openxmlformats.org/officeDocument/2006/relationships/image" Target="../media/image25.png"/><Relationship Id="rId5"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30.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30.png"/><Relationship Id="rId4" Type="http://schemas.openxmlformats.org/officeDocument/2006/relationships/image" Target="../media/image24.png"/><Relationship Id="rId5"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30.png"/><Relationship Id="rId4" Type="http://schemas.openxmlformats.org/officeDocument/2006/relationships/image" Target="../media/image10.png"/><Relationship Id="rId5"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38.png"/><Relationship Id="rId4" Type="http://schemas.openxmlformats.org/officeDocument/2006/relationships/image" Target="../media/image42.png"/><Relationship Id="rId5"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5.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66.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4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47.jp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70.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png"/><Relationship Id="rId4" Type="http://schemas.openxmlformats.org/officeDocument/2006/relationships/image" Target="../media/image70.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68.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67.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2.png"/><Relationship Id="rId4" Type="http://schemas.openxmlformats.org/officeDocument/2006/relationships/image" Target="../media/image67.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36.png"/><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4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4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40.png"/><Relationship Id="rId4" Type="http://schemas.openxmlformats.org/officeDocument/2006/relationships/image" Target="../media/image3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30.png"/><Relationship Id="rId4" Type="http://schemas.openxmlformats.org/officeDocument/2006/relationships/image" Target="../media/image45.png"/><Relationship Id="rId5" Type="http://schemas.openxmlformats.org/officeDocument/2006/relationships/image" Target="../media/image3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4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image" Target="../media/image5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5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 Id="rId3"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4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4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4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5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 Id="rId3" Type="http://schemas.openxmlformats.org/officeDocument/2006/relationships/hyperlink" Target="http://drive.google.com/file/d/1o8U9ZB8GFRKtWBX-O4Ff-eqKgy_jR4cT/view" TargetMode="External"/><Relationship Id="rId4" Type="http://schemas.openxmlformats.org/officeDocument/2006/relationships/image" Target="../media/image4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 Id="rId3" Type="http://schemas.openxmlformats.org/officeDocument/2006/relationships/image" Target="../media/image5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image" Target="../media/image57.png"/><Relationship Id="rId4" Type="http://schemas.openxmlformats.org/officeDocument/2006/relationships/image" Target="../media/image4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 Id="rId3" Type="http://schemas.openxmlformats.org/officeDocument/2006/relationships/image" Target="../media/image52.png"/><Relationship Id="rId4" Type="http://schemas.openxmlformats.org/officeDocument/2006/relationships/image" Target="../media/image5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 Id="rId3" Type="http://schemas.openxmlformats.org/officeDocument/2006/relationships/image" Target="../media/image51.png"/><Relationship Id="rId4" Type="http://schemas.openxmlformats.org/officeDocument/2006/relationships/image" Target="../media/image10.png"/><Relationship Id="rId5" Type="http://schemas.openxmlformats.org/officeDocument/2006/relationships/image" Target="../media/image6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 Id="rId3" Type="http://schemas.openxmlformats.org/officeDocument/2006/relationships/image" Target="../media/image5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image" Target="../media/image62.png"/><Relationship Id="rId4" Type="http://schemas.openxmlformats.org/officeDocument/2006/relationships/hyperlink" Target="https://www.w3schools.com/tags/tryit.asp?filename=tryhtml_link_mailto"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 Id="rId3" Type="http://schemas.openxmlformats.org/officeDocument/2006/relationships/image" Target="../media/image63.png"/><Relationship Id="rId4" Type="http://schemas.openxmlformats.org/officeDocument/2006/relationships/hyperlink" Target="https://replit.com/@sigmaschooltech/resume1#index.html"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69.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 Id="rId3" Type="http://schemas.openxmlformats.org/officeDocument/2006/relationships/image" Target="../media/image5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hyperlink" Target="https://discord.gg/yCrB7tfbhg" TargetMode="External"/><Relationship Id="rId4" Type="http://schemas.openxmlformats.org/officeDocument/2006/relationships/image" Target="../media/image12.png"/><Relationship Id="rId5" Type="http://schemas.openxmlformats.org/officeDocument/2006/relationships/image" Target="../media/image56.png"/><Relationship Id="rId6" Type="http://schemas.openxmlformats.org/officeDocument/2006/relationships/image" Target="../media/image5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 Id="rId3" Type="http://schemas.openxmlformats.org/officeDocument/2006/relationships/hyperlink" Target="http://www.youtube.com/watch?v=DSnVDTn9KGA" TargetMode="External"/><Relationship Id="rId4" Type="http://schemas.openxmlformats.org/officeDocument/2006/relationships/image" Target="../media/image59.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 Id="rId3" Type="http://schemas.openxmlformats.org/officeDocument/2006/relationships/hyperlink" Target="https://forms.gle/FJzRxgVw7fS2DMPY9" TargetMode="External"/><Relationship Id="rId4" Type="http://schemas.openxmlformats.org/officeDocument/2006/relationships/image" Target="../media/image6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7.xml"/><Relationship Id="rId3" Type="http://schemas.openxmlformats.org/officeDocument/2006/relationships/hyperlink" Target="https://replit.com/@sigmaschooltech/resume1#index.html"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 Id="rId3" Type="http://schemas.openxmlformats.org/officeDocument/2006/relationships/image" Target="../media/image5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hyperlink" Target="https://resume1.sigmaschooltech.repl.co/" TargetMode="Externa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 name="Shape 37"/>
        <p:cNvGrpSpPr/>
        <p:nvPr/>
      </p:nvGrpSpPr>
      <p:grpSpPr>
        <a:xfrm>
          <a:off x="0" y="0"/>
          <a:ext cx="0" cy="0"/>
          <a:chOff x="0" y="0"/>
          <a:chExt cx="0" cy="0"/>
        </a:xfrm>
      </p:grpSpPr>
      <p:sp>
        <p:nvSpPr>
          <p:cNvPr id="38" name="Google Shape;38;p8"/>
          <p:cNvSpPr txBox="1"/>
          <p:nvPr>
            <p:ph type="ctrTitle"/>
          </p:nvPr>
        </p:nvSpPr>
        <p:spPr>
          <a:xfrm>
            <a:off x="586600" y="1633350"/>
            <a:ext cx="4116300" cy="209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Day 1: Create Your First Website!</a:t>
            </a:r>
            <a:endParaRPr/>
          </a:p>
        </p:txBody>
      </p:sp>
      <p:sp>
        <p:nvSpPr>
          <p:cNvPr id="39" name="Google Shape;39;p8"/>
          <p:cNvSpPr txBox="1"/>
          <p:nvPr>
            <p:ph idx="2" type="title"/>
          </p:nvPr>
        </p:nvSpPr>
        <p:spPr>
          <a:xfrm>
            <a:off x="683350" y="4714084"/>
            <a:ext cx="2041200" cy="291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Introduction</a:t>
            </a:r>
            <a:endParaRPr/>
          </a:p>
        </p:txBody>
      </p:sp>
      <p:pic>
        <p:nvPicPr>
          <p:cNvPr id="40" name="Google Shape;40;p8"/>
          <p:cNvPicPr preferRelativeResize="0"/>
          <p:nvPr/>
        </p:nvPicPr>
        <p:blipFill rotWithShape="1">
          <a:blip r:embed="rId3">
            <a:alphaModFix/>
          </a:blip>
          <a:srcRect b="-627" l="0" r="0" t="22196"/>
          <a:stretch/>
        </p:blipFill>
        <p:spPr>
          <a:xfrm>
            <a:off x="5150400" y="1150225"/>
            <a:ext cx="3420900" cy="3420900"/>
          </a:xfrm>
          <a:prstGeom prst="roundRect">
            <a:avLst>
              <a:gd fmla="val 6033" name="adj"/>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7"/>
          <p:cNvSpPr txBox="1"/>
          <p:nvPr>
            <p:ph type="title"/>
          </p:nvPr>
        </p:nvSpPr>
        <p:spPr>
          <a:xfrm>
            <a:off x="793325" y="945175"/>
            <a:ext cx="4076700" cy="40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Tools required</a:t>
            </a:r>
            <a:endParaRPr/>
          </a:p>
        </p:txBody>
      </p:sp>
      <p:sp>
        <p:nvSpPr>
          <p:cNvPr id="166" name="Google Shape;166;p17"/>
          <p:cNvSpPr txBox="1"/>
          <p:nvPr>
            <p:ph idx="3" type="title"/>
          </p:nvPr>
        </p:nvSpPr>
        <p:spPr>
          <a:xfrm>
            <a:off x="793325" y="4690034"/>
            <a:ext cx="2041200" cy="291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Day 1</a:t>
            </a:r>
            <a:endParaRPr/>
          </a:p>
          <a:p>
            <a:pPr indent="0" lvl="0" marL="0" rtl="0" algn="l">
              <a:spcBef>
                <a:spcPts val="0"/>
              </a:spcBef>
              <a:spcAft>
                <a:spcPts val="0"/>
              </a:spcAft>
              <a:buNone/>
            </a:pPr>
            <a:r>
              <a:t/>
            </a:r>
            <a:endParaRPr/>
          </a:p>
        </p:txBody>
      </p:sp>
      <p:sp>
        <p:nvSpPr>
          <p:cNvPr id="167" name="Google Shape;167;p17"/>
          <p:cNvSpPr txBox="1"/>
          <p:nvPr>
            <p:ph idx="2" type="title"/>
          </p:nvPr>
        </p:nvSpPr>
        <p:spPr>
          <a:xfrm>
            <a:off x="793325" y="1548200"/>
            <a:ext cx="3605100" cy="2339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GB"/>
              <a:t>We are using a website to code called </a:t>
            </a:r>
            <a:r>
              <a:rPr b="1" lang="en-GB"/>
              <a:t>replit.com</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GB"/>
              <a:t>Replit is a website that helps to write code, build websites and take your website live (to share)!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No downloads required.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Let’s get started!</a:t>
            </a:r>
            <a:endParaRPr/>
          </a:p>
        </p:txBody>
      </p:sp>
      <p:pic>
        <p:nvPicPr>
          <p:cNvPr id="168" name="Google Shape;168;p17"/>
          <p:cNvPicPr preferRelativeResize="0"/>
          <p:nvPr/>
        </p:nvPicPr>
        <p:blipFill rotWithShape="1">
          <a:blip r:embed="rId3">
            <a:alphaModFix/>
          </a:blip>
          <a:srcRect b="0" l="21875" r="21875" t="0"/>
          <a:stretch/>
        </p:blipFill>
        <p:spPr>
          <a:xfrm>
            <a:off x="5150400" y="1150225"/>
            <a:ext cx="3420900" cy="3420900"/>
          </a:xfrm>
          <a:prstGeom prst="roundRect">
            <a:avLst>
              <a:gd fmla="val 6033" name="adj"/>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8"/>
          <p:cNvSpPr txBox="1"/>
          <p:nvPr>
            <p:ph type="title"/>
          </p:nvPr>
        </p:nvSpPr>
        <p:spPr>
          <a:xfrm>
            <a:off x="793325" y="945175"/>
            <a:ext cx="4076700" cy="40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Need help?</a:t>
            </a:r>
            <a:endParaRPr/>
          </a:p>
        </p:txBody>
      </p:sp>
      <p:sp>
        <p:nvSpPr>
          <p:cNvPr id="174" name="Google Shape;174;p18"/>
          <p:cNvSpPr txBox="1"/>
          <p:nvPr>
            <p:ph idx="3" type="title"/>
          </p:nvPr>
        </p:nvSpPr>
        <p:spPr>
          <a:xfrm>
            <a:off x="793325" y="4690034"/>
            <a:ext cx="2041200" cy="291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Day 1</a:t>
            </a:r>
            <a:endParaRPr/>
          </a:p>
          <a:p>
            <a:pPr indent="0" lvl="0" marL="0" rtl="0" algn="l">
              <a:spcBef>
                <a:spcPts val="0"/>
              </a:spcBef>
              <a:spcAft>
                <a:spcPts val="0"/>
              </a:spcAft>
              <a:buNone/>
            </a:pPr>
            <a:r>
              <a:t/>
            </a:r>
            <a:endParaRPr/>
          </a:p>
        </p:txBody>
      </p:sp>
      <p:sp>
        <p:nvSpPr>
          <p:cNvPr id="175" name="Google Shape;175;p18"/>
          <p:cNvSpPr txBox="1"/>
          <p:nvPr>
            <p:ph idx="2" type="title"/>
          </p:nvPr>
        </p:nvSpPr>
        <p:spPr>
          <a:xfrm>
            <a:off x="793325" y="1548200"/>
            <a:ext cx="3605100" cy="2339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GB"/>
              <a:t>We are happy to help with any issues, things you don’t understand in our Discord channel </a:t>
            </a:r>
            <a:r>
              <a:rPr lang="en-GB" u="sng">
                <a:solidFill>
                  <a:schemeClr val="hlink"/>
                </a:solidFill>
                <a:hlinkClick r:id="rId3"/>
              </a:rPr>
              <a:t>here</a:t>
            </a:r>
            <a:r>
              <a:rPr lang="en-GB"/>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Here is our full link:</a:t>
            </a:r>
            <a:endParaRPr/>
          </a:p>
          <a:p>
            <a:pPr indent="0" lvl="0" marL="0" rtl="0" algn="l">
              <a:spcBef>
                <a:spcPts val="0"/>
              </a:spcBef>
              <a:spcAft>
                <a:spcPts val="0"/>
              </a:spcAft>
              <a:buNone/>
            </a:pPr>
            <a:r>
              <a:rPr lang="en-GB" u="sng">
                <a:solidFill>
                  <a:schemeClr val="hlink"/>
                </a:solidFill>
                <a:hlinkClick r:id="rId4"/>
              </a:rPr>
              <a:t>https://discord.gg/yCr</a:t>
            </a:r>
            <a:r>
              <a:rPr lang="en-GB" u="sng">
                <a:solidFill>
                  <a:schemeClr val="hlink"/>
                </a:solidFill>
                <a:hlinkClick r:id="rId5"/>
              </a:rPr>
              <a:t>B7tfbhg</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Once in discord, add your </a:t>
            </a:r>
            <a:r>
              <a:rPr lang="en-GB"/>
              <a:t>questions</a:t>
            </a:r>
            <a:r>
              <a:rPr lang="en-GB"/>
              <a:t> in our help channels.</a:t>
            </a:r>
            <a:endParaRPr/>
          </a:p>
          <a:p>
            <a:pPr indent="0" lvl="0" marL="0" rtl="0" algn="l">
              <a:spcBef>
                <a:spcPts val="0"/>
              </a:spcBef>
              <a:spcAft>
                <a:spcPts val="0"/>
              </a:spcAft>
              <a:buNone/>
            </a:pPr>
            <a:r>
              <a:t/>
            </a:r>
            <a:endParaRPr/>
          </a:p>
        </p:txBody>
      </p:sp>
      <p:sp>
        <p:nvSpPr>
          <p:cNvPr id="176" name="Google Shape;176;p18"/>
          <p:cNvSpPr/>
          <p:nvPr/>
        </p:nvSpPr>
        <p:spPr>
          <a:xfrm>
            <a:off x="5139000" y="1154475"/>
            <a:ext cx="3432300" cy="3420900"/>
          </a:xfrm>
          <a:prstGeom prst="roundRect">
            <a:avLst>
              <a:gd fmla="val 6131"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7" name="Google Shape;177;p18"/>
          <p:cNvPicPr preferRelativeResize="0"/>
          <p:nvPr/>
        </p:nvPicPr>
        <p:blipFill>
          <a:blip r:embed="rId6">
            <a:alphaModFix/>
          </a:blip>
          <a:stretch>
            <a:fillRect/>
          </a:stretch>
        </p:blipFill>
        <p:spPr>
          <a:xfrm>
            <a:off x="5504800" y="1695075"/>
            <a:ext cx="2700682" cy="2339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19"/>
          <p:cNvPicPr preferRelativeResize="0"/>
          <p:nvPr/>
        </p:nvPicPr>
        <p:blipFill>
          <a:blip r:embed="rId3">
            <a:alphaModFix/>
          </a:blip>
          <a:stretch>
            <a:fillRect/>
          </a:stretch>
        </p:blipFill>
        <p:spPr>
          <a:xfrm>
            <a:off x="1383025" y="774475"/>
            <a:ext cx="6315101" cy="3754925"/>
          </a:xfrm>
          <a:prstGeom prst="rect">
            <a:avLst/>
          </a:prstGeom>
          <a:noFill/>
          <a:ln>
            <a:noFill/>
          </a:ln>
        </p:spPr>
      </p:pic>
      <p:sp>
        <p:nvSpPr>
          <p:cNvPr id="183" name="Google Shape;183;p19"/>
          <p:cNvSpPr txBox="1"/>
          <p:nvPr>
            <p:ph idx="4294967295" type="title"/>
          </p:nvPr>
        </p:nvSpPr>
        <p:spPr>
          <a:xfrm>
            <a:off x="1383025" y="217600"/>
            <a:ext cx="4076700" cy="40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800">
                <a:latin typeface="Plus Jakarta Sans Medium"/>
                <a:ea typeface="Plus Jakarta Sans Medium"/>
                <a:cs typeface="Plus Jakarta Sans Medium"/>
                <a:sym typeface="Plus Jakarta Sans Medium"/>
              </a:rPr>
              <a:t>Go to </a:t>
            </a:r>
            <a:r>
              <a:rPr b="1" lang="en-GB" sz="1800"/>
              <a:t>replit.com</a:t>
            </a:r>
            <a:r>
              <a:rPr lang="en-GB" sz="1800">
                <a:latin typeface="Plus Jakarta Sans Medium"/>
                <a:ea typeface="Plus Jakarta Sans Medium"/>
                <a:cs typeface="Plus Jakarta Sans Medium"/>
                <a:sym typeface="Plus Jakarta Sans Medium"/>
              </a:rPr>
              <a:t> and sign up</a:t>
            </a:r>
            <a:endParaRPr sz="1800">
              <a:latin typeface="Plus Jakarta Sans Medium"/>
              <a:ea typeface="Plus Jakarta Sans Medium"/>
              <a:cs typeface="Plus Jakarta Sans Medium"/>
              <a:sym typeface="Plus Jakarta Sans Medium"/>
            </a:endParaRPr>
          </a:p>
        </p:txBody>
      </p:sp>
      <p:pic>
        <p:nvPicPr>
          <p:cNvPr id="184" name="Google Shape;184;p19"/>
          <p:cNvPicPr preferRelativeResize="0"/>
          <p:nvPr/>
        </p:nvPicPr>
        <p:blipFill>
          <a:blip r:embed="rId4">
            <a:alphaModFix/>
          </a:blip>
          <a:stretch>
            <a:fillRect/>
          </a:stretch>
        </p:blipFill>
        <p:spPr>
          <a:xfrm rot="-1559760">
            <a:off x="6972725" y="840150"/>
            <a:ext cx="781050" cy="819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0"/>
          <p:cNvSpPr txBox="1"/>
          <p:nvPr>
            <p:ph idx="4294967295" type="title"/>
          </p:nvPr>
        </p:nvSpPr>
        <p:spPr>
          <a:xfrm>
            <a:off x="1383025" y="217600"/>
            <a:ext cx="5322600" cy="62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800">
                <a:latin typeface="Plus Jakarta Sans Medium"/>
                <a:ea typeface="Plus Jakarta Sans Medium"/>
                <a:cs typeface="Plus Jakarta Sans Medium"/>
                <a:sym typeface="Plus Jakarta Sans Medium"/>
              </a:rPr>
              <a:t>You can sign up with email &amp; password or Google, Github, Facebook or Apple</a:t>
            </a:r>
            <a:endParaRPr sz="1800">
              <a:latin typeface="Plus Jakarta Sans Medium"/>
              <a:ea typeface="Plus Jakarta Sans Medium"/>
              <a:cs typeface="Plus Jakarta Sans Medium"/>
              <a:sym typeface="Plus Jakarta Sans Medium"/>
            </a:endParaRPr>
          </a:p>
        </p:txBody>
      </p:sp>
      <p:pic>
        <p:nvPicPr>
          <p:cNvPr id="190" name="Google Shape;190;p20"/>
          <p:cNvPicPr preferRelativeResize="0"/>
          <p:nvPr/>
        </p:nvPicPr>
        <p:blipFill>
          <a:blip r:embed="rId3">
            <a:alphaModFix/>
          </a:blip>
          <a:stretch>
            <a:fillRect/>
          </a:stretch>
        </p:blipFill>
        <p:spPr>
          <a:xfrm>
            <a:off x="1383025" y="959050"/>
            <a:ext cx="6004276" cy="39009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1"/>
          <p:cNvSpPr txBox="1"/>
          <p:nvPr>
            <p:ph idx="4294967295" type="title"/>
          </p:nvPr>
        </p:nvSpPr>
        <p:spPr>
          <a:xfrm>
            <a:off x="1383025" y="217600"/>
            <a:ext cx="5945400" cy="62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800">
                <a:latin typeface="Plus Jakarta Sans Medium"/>
                <a:ea typeface="Plus Jakarta Sans Medium"/>
                <a:cs typeface="Plus Jakarta Sans Medium"/>
                <a:sym typeface="Plus Jakarta Sans Medium"/>
              </a:rPr>
              <a:t>You will be brought here after </a:t>
            </a:r>
            <a:r>
              <a:rPr lang="en-GB" sz="1800">
                <a:latin typeface="Plus Jakarta Sans Medium"/>
                <a:ea typeface="Plus Jakarta Sans Medium"/>
                <a:cs typeface="Plus Jakarta Sans Medium"/>
                <a:sym typeface="Plus Jakarta Sans Medium"/>
              </a:rPr>
              <a:t>successful</a:t>
            </a:r>
            <a:r>
              <a:rPr lang="en-GB" sz="1800">
                <a:latin typeface="Plus Jakarta Sans Medium"/>
                <a:ea typeface="Plus Jakarta Sans Medium"/>
                <a:cs typeface="Plus Jakarta Sans Medium"/>
                <a:sym typeface="Plus Jakarta Sans Medium"/>
              </a:rPr>
              <a:t> login. Recommend to skip.</a:t>
            </a:r>
            <a:endParaRPr sz="1800">
              <a:latin typeface="Plus Jakarta Sans Medium"/>
              <a:ea typeface="Plus Jakarta Sans Medium"/>
              <a:cs typeface="Plus Jakarta Sans Medium"/>
              <a:sym typeface="Plus Jakarta Sans Medium"/>
            </a:endParaRPr>
          </a:p>
        </p:txBody>
      </p:sp>
      <p:pic>
        <p:nvPicPr>
          <p:cNvPr id="196" name="Google Shape;196;p21"/>
          <p:cNvPicPr preferRelativeResize="0"/>
          <p:nvPr/>
        </p:nvPicPr>
        <p:blipFill>
          <a:blip r:embed="rId4">
            <a:alphaModFix/>
          </a:blip>
          <a:stretch>
            <a:fillRect/>
          </a:stretch>
        </p:blipFill>
        <p:spPr>
          <a:xfrm>
            <a:off x="1413225" y="845500"/>
            <a:ext cx="5915100" cy="4148599"/>
          </a:xfrm>
          <a:prstGeom prst="rect">
            <a:avLst/>
          </a:prstGeom>
          <a:noFill/>
          <a:ln>
            <a:noFill/>
          </a:ln>
        </p:spPr>
      </p:pic>
      <p:pic>
        <p:nvPicPr>
          <p:cNvPr id="197" name="Google Shape;197;p21"/>
          <p:cNvPicPr preferRelativeResize="0"/>
          <p:nvPr/>
        </p:nvPicPr>
        <p:blipFill>
          <a:blip r:embed="rId5">
            <a:alphaModFix/>
          </a:blip>
          <a:stretch>
            <a:fillRect/>
          </a:stretch>
        </p:blipFill>
        <p:spPr>
          <a:xfrm rot="-1559825">
            <a:off x="2045194" y="4628554"/>
            <a:ext cx="461612" cy="48414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22"/>
          <p:cNvPicPr preferRelativeResize="0"/>
          <p:nvPr/>
        </p:nvPicPr>
        <p:blipFill>
          <a:blip r:embed="rId3">
            <a:alphaModFix/>
          </a:blip>
          <a:stretch>
            <a:fillRect/>
          </a:stretch>
        </p:blipFill>
        <p:spPr>
          <a:xfrm>
            <a:off x="1435474" y="758100"/>
            <a:ext cx="3712500" cy="4158000"/>
          </a:xfrm>
          <a:prstGeom prst="rect">
            <a:avLst/>
          </a:prstGeom>
          <a:noFill/>
          <a:ln>
            <a:noFill/>
          </a:ln>
        </p:spPr>
      </p:pic>
      <p:sp>
        <p:nvSpPr>
          <p:cNvPr id="203" name="Google Shape;203;p22"/>
          <p:cNvSpPr txBox="1"/>
          <p:nvPr>
            <p:ph idx="4294967295" type="title"/>
          </p:nvPr>
        </p:nvSpPr>
        <p:spPr>
          <a:xfrm>
            <a:off x="1383025" y="217600"/>
            <a:ext cx="5945400" cy="62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800">
                <a:latin typeface="Plus Jakarta Sans Medium"/>
                <a:ea typeface="Plus Jakarta Sans Medium"/>
                <a:cs typeface="Plus Jakarta Sans Medium"/>
                <a:sym typeface="Plus Jakarta Sans Medium"/>
              </a:rPr>
              <a:t>You will be brought here. Recommend to skip.</a:t>
            </a:r>
            <a:endParaRPr sz="1800">
              <a:latin typeface="Plus Jakarta Sans Medium"/>
              <a:ea typeface="Plus Jakarta Sans Medium"/>
              <a:cs typeface="Plus Jakarta Sans Medium"/>
              <a:sym typeface="Plus Jakarta Sans Medium"/>
            </a:endParaRPr>
          </a:p>
        </p:txBody>
      </p:sp>
      <p:pic>
        <p:nvPicPr>
          <p:cNvPr id="204" name="Google Shape;204;p22"/>
          <p:cNvPicPr preferRelativeResize="0"/>
          <p:nvPr/>
        </p:nvPicPr>
        <p:blipFill>
          <a:blip r:embed="rId4">
            <a:alphaModFix/>
          </a:blip>
          <a:stretch>
            <a:fillRect/>
          </a:stretch>
        </p:blipFill>
        <p:spPr>
          <a:xfrm rot="-1559825">
            <a:off x="2530244" y="4628554"/>
            <a:ext cx="461612" cy="48414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3"/>
          <p:cNvSpPr txBox="1"/>
          <p:nvPr>
            <p:ph idx="4294967295" type="title"/>
          </p:nvPr>
        </p:nvSpPr>
        <p:spPr>
          <a:xfrm>
            <a:off x="1383025" y="217600"/>
            <a:ext cx="5945400" cy="62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800">
                <a:latin typeface="Plus Jakarta Sans Medium"/>
                <a:ea typeface="Plus Jakarta Sans Medium"/>
                <a:cs typeface="Plus Jakarta Sans Medium"/>
                <a:sym typeface="Plus Jakarta Sans Medium"/>
              </a:rPr>
              <a:t>You can verify your email. Check your email inbox or spam folder.</a:t>
            </a:r>
            <a:endParaRPr sz="1800">
              <a:latin typeface="Plus Jakarta Sans Medium"/>
              <a:ea typeface="Plus Jakarta Sans Medium"/>
              <a:cs typeface="Plus Jakarta Sans Medium"/>
              <a:sym typeface="Plus Jakarta Sans Medium"/>
            </a:endParaRPr>
          </a:p>
        </p:txBody>
      </p:sp>
      <p:pic>
        <p:nvPicPr>
          <p:cNvPr id="210" name="Google Shape;210;p23"/>
          <p:cNvPicPr preferRelativeResize="0"/>
          <p:nvPr/>
        </p:nvPicPr>
        <p:blipFill>
          <a:blip r:embed="rId3">
            <a:alphaModFix/>
          </a:blip>
          <a:stretch>
            <a:fillRect/>
          </a:stretch>
        </p:blipFill>
        <p:spPr>
          <a:xfrm>
            <a:off x="1498900" y="925125"/>
            <a:ext cx="5713648" cy="4004125"/>
          </a:xfrm>
          <a:prstGeom prst="rect">
            <a:avLst/>
          </a:prstGeom>
          <a:noFill/>
          <a:ln>
            <a:noFill/>
          </a:ln>
        </p:spPr>
      </p:pic>
      <p:pic>
        <p:nvPicPr>
          <p:cNvPr id="211" name="Google Shape;211;p23"/>
          <p:cNvPicPr preferRelativeResize="0"/>
          <p:nvPr/>
        </p:nvPicPr>
        <p:blipFill>
          <a:blip r:embed="rId4">
            <a:alphaModFix/>
          </a:blip>
          <a:stretch>
            <a:fillRect/>
          </a:stretch>
        </p:blipFill>
        <p:spPr>
          <a:xfrm rot="-1559825">
            <a:off x="2366394" y="1213504"/>
            <a:ext cx="461612" cy="48414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24"/>
          <p:cNvPicPr preferRelativeResize="0"/>
          <p:nvPr/>
        </p:nvPicPr>
        <p:blipFill>
          <a:blip r:embed="rId3">
            <a:alphaModFix/>
          </a:blip>
          <a:stretch>
            <a:fillRect/>
          </a:stretch>
        </p:blipFill>
        <p:spPr>
          <a:xfrm>
            <a:off x="1441625" y="1015925"/>
            <a:ext cx="5539747" cy="3993200"/>
          </a:xfrm>
          <a:prstGeom prst="rect">
            <a:avLst/>
          </a:prstGeom>
          <a:noFill/>
          <a:ln>
            <a:noFill/>
          </a:ln>
        </p:spPr>
      </p:pic>
      <p:sp>
        <p:nvSpPr>
          <p:cNvPr id="217" name="Google Shape;217;p24"/>
          <p:cNvSpPr txBox="1"/>
          <p:nvPr>
            <p:ph idx="4294967295" type="title"/>
          </p:nvPr>
        </p:nvSpPr>
        <p:spPr>
          <a:xfrm>
            <a:off x="1383025" y="217600"/>
            <a:ext cx="5945400" cy="62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800">
                <a:latin typeface="Plus Jakarta Sans Medium"/>
                <a:ea typeface="Plus Jakarta Sans Medium"/>
                <a:cs typeface="Plus Jakarta Sans Medium"/>
                <a:sym typeface="Plus Jakarta Sans Medium"/>
              </a:rPr>
              <a:t>Click on the link in the email to verify.</a:t>
            </a:r>
            <a:endParaRPr sz="1800">
              <a:latin typeface="Plus Jakarta Sans Medium"/>
              <a:ea typeface="Plus Jakarta Sans Medium"/>
              <a:cs typeface="Plus Jakarta Sans Medium"/>
              <a:sym typeface="Plus Jakarta Sans Medium"/>
            </a:endParaRPr>
          </a:p>
        </p:txBody>
      </p:sp>
      <p:pic>
        <p:nvPicPr>
          <p:cNvPr id="218" name="Google Shape;218;p24"/>
          <p:cNvPicPr preferRelativeResize="0"/>
          <p:nvPr/>
        </p:nvPicPr>
        <p:blipFill>
          <a:blip r:embed="rId4">
            <a:alphaModFix/>
          </a:blip>
          <a:stretch>
            <a:fillRect/>
          </a:stretch>
        </p:blipFill>
        <p:spPr>
          <a:xfrm rot="-1559825">
            <a:off x="3493794" y="3704329"/>
            <a:ext cx="461612" cy="48414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5"/>
          <p:cNvSpPr txBox="1"/>
          <p:nvPr>
            <p:ph idx="4294967295" type="title"/>
          </p:nvPr>
        </p:nvSpPr>
        <p:spPr>
          <a:xfrm>
            <a:off x="1383025" y="217600"/>
            <a:ext cx="5945400" cy="62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800">
                <a:latin typeface="Plus Jakarta Sans Medium"/>
                <a:ea typeface="Plus Jakarta Sans Medium"/>
                <a:cs typeface="Plus Jakarta Sans Medium"/>
                <a:sym typeface="Plus Jakarta Sans Medium"/>
              </a:rPr>
              <a:t>You will be brought to the dashboard. Let’s create a new repl project! Click on the create button.</a:t>
            </a:r>
            <a:endParaRPr sz="1800">
              <a:latin typeface="Plus Jakarta Sans Medium"/>
              <a:ea typeface="Plus Jakarta Sans Medium"/>
              <a:cs typeface="Plus Jakarta Sans Medium"/>
              <a:sym typeface="Plus Jakarta Sans Medium"/>
            </a:endParaRPr>
          </a:p>
        </p:txBody>
      </p:sp>
      <p:pic>
        <p:nvPicPr>
          <p:cNvPr id="224" name="Google Shape;224;p25"/>
          <p:cNvPicPr preferRelativeResize="0"/>
          <p:nvPr/>
        </p:nvPicPr>
        <p:blipFill>
          <a:blip r:embed="rId3">
            <a:alphaModFix/>
          </a:blip>
          <a:stretch>
            <a:fillRect/>
          </a:stretch>
        </p:blipFill>
        <p:spPr>
          <a:xfrm>
            <a:off x="1498900" y="925125"/>
            <a:ext cx="5713648" cy="4004125"/>
          </a:xfrm>
          <a:prstGeom prst="rect">
            <a:avLst/>
          </a:prstGeom>
          <a:noFill/>
          <a:ln>
            <a:noFill/>
          </a:ln>
        </p:spPr>
      </p:pic>
      <p:pic>
        <p:nvPicPr>
          <p:cNvPr id="225" name="Google Shape;225;p25"/>
          <p:cNvPicPr preferRelativeResize="0"/>
          <p:nvPr/>
        </p:nvPicPr>
        <p:blipFill>
          <a:blip r:embed="rId4">
            <a:alphaModFix/>
          </a:blip>
          <a:stretch>
            <a:fillRect/>
          </a:stretch>
        </p:blipFill>
        <p:spPr>
          <a:xfrm rot="-1559825">
            <a:off x="2366394" y="1213504"/>
            <a:ext cx="461612" cy="48414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6"/>
          <p:cNvSpPr txBox="1"/>
          <p:nvPr/>
        </p:nvSpPr>
        <p:spPr>
          <a:xfrm>
            <a:off x="692250" y="629950"/>
            <a:ext cx="4783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Plus Jakarta Sans"/>
                <a:ea typeface="Plus Jakarta Sans"/>
                <a:cs typeface="Plus Jakarta Sans"/>
                <a:sym typeface="Plus Jakarta Sans"/>
              </a:rPr>
              <a:t>You can join our replit team here: </a:t>
            </a:r>
            <a:r>
              <a:rPr lang="en-GB" u="sng">
                <a:solidFill>
                  <a:schemeClr val="hlink"/>
                </a:solidFill>
                <a:latin typeface="Plus Jakarta Sans"/>
                <a:ea typeface="Plus Jakarta Sans"/>
                <a:cs typeface="Plus Jakarta Sans"/>
                <a:sym typeface="Plus Jakarta Sans"/>
                <a:hlinkClick r:id="rId3"/>
              </a:rPr>
              <a:t>https://sig1.co/replit-6in6</a:t>
            </a:r>
            <a:endParaRPr>
              <a:solidFill>
                <a:schemeClr val="dk1"/>
              </a:solidFill>
              <a:latin typeface="Plus Jakarta Sans"/>
              <a:ea typeface="Plus Jakarta Sans"/>
              <a:cs typeface="Plus Jakarta Sans"/>
              <a:sym typeface="Plus Jakarta Sans"/>
            </a:endParaRPr>
          </a:p>
          <a:p>
            <a:pPr indent="0" lvl="0" marL="0" rtl="0" algn="l">
              <a:spcBef>
                <a:spcPts val="0"/>
              </a:spcBef>
              <a:spcAft>
                <a:spcPts val="0"/>
              </a:spcAft>
              <a:buNone/>
            </a:pPr>
            <a:r>
              <a:t/>
            </a:r>
            <a:endParaRPr>
              <a:solidFill>
                <a:schemeClr val="dk1"/>
              </a:solidFill>
              <a:latin typeface="Plus Jakarta Sans"/>
              <a:ea typeface="Plus Jakarta Sans"/>
              <a:cs typeface="Plus Jakarta Sans"/>
              <a:sym typeface="Plus Jakarta Sans"/>
            </a:endParaRPr>
          </a:p>
          <a:p>
            <a:pPr indent="0" lvl="0" marL="0" rtl="0" algn="l">
              <a:spcBef>
                <a:spcPts val="0"/>
              </a:spcBef>
              <a:spcAft>
                <a:spcPts val="0"/>
              </a:spcAft>
              <a:buNone/>
            </a:pPr>
            <a:r>
              <a:rPr lang="en-GB">
                <a:solidFill>
                  <a:schemeClr val="dk1"/>
                </a:solidFill>
                <a:latin typeface="Plus Jakarta Sans"/>
                <a:ea typeface="Plus Jakarta Sans"/>
                <a:cs typeface="Plus Jakarta Sans"/>
                <a:sym typeface="Plus Jakarta Sans"/>
              </a:rPr>
              <a:t>It should look like this:</a:t>
            </a:r>
            <a:endParaRPr>
              <a:solidFill>
                <a:schemeClr val="dk1"/>
              </a:solidFill>
              <a:latin typeface="Plus Jakarta Sans"/>
              <a:ea typeface="Plus Jakarta Sans"/>
              <a:cs typeface="Plus Jakarta Sans"/>
              <a:sym typeface="Plus Jakarta Sans"/>
            </a:endParaRPr>
          </a:p>
        </p:txBody>
      </p:sp>
      <p:pic>
        <p:nvPicPr>
          <p:cNvPr id="231" name="Google Shape;231;p26"/>
          <p:cNvPicPr preferRelativeResize="0"/>
          <p:nvPr/>
        </p:nvPicPr>
        <p:blipFill>
          <a:blip r:embed="rId4">
            <a:alphaModFix/>
          </a:blip>
          <a:stretch>
            <a:fillRect/>
          </a:stretch>
        </p:blipFill>
        <p:spPr>
          <a:xfrm>
            <a:off x="2921088" y="1447625"/>
            <a:ext cx="5378637" cy="3162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 name="Shape 44"/>
        <p:cNvGrpSpPr/>
        <p:nvPr/>
      </p:nvGrpSpPr>
      <p:grpSpPr>
        <a:xfrm>
          <a:off x="0" y="0"/>
          <a:ext cx="0" cy="0"/>
          <a:chOff x="0" y="0"/>
          <a:chExt cx="0" cy="0"/>
        </a:xfrm>
      </p:grpSpPr>
      <p:grpSp>
        <p:nvGrpSpPr>
          <p:cNvPr id="45" name="Google Shape;45;p9"/>
          <p:cNvGrpSpPr/>
          <p:nvPr/>
        </p:nvGrpSpPr>
        <p:grpSpPr>
          <a:xfrm>
            <a:off x="1510200" y="1729675"/>
            <a:ext cx="6519600" cy="1937400"/>
            <a:chOff x="1490550" y="1611675"/>
            <a:chExt cx="6519600" cy="1937400"/>
          </a:xfrm>
        </p:grpSpPr>
        <p:sp>
          <p:nvSpPr>
            <p:cNvPr id="46" name="Google Shape;46;p9"/>
            <p:cNvSpPr/>
            <p:nvPr/>
          </p:nvSpPr>
          <p:spPr>
            <a:xfrm>
              <a:off x="1490550" y="1611675"/>
              <a:ext cx="6519600" cy="1937400"/>
            </a:xfrm>
            <a:prstGeom prst="roundRect">
              <a:avLst>
                <a:gd fmla="val 6911" name="adj"/>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txBox="1"/>
            <p:nvPr/>
          </p:nvSpPr>
          <p:spPr>
            <a:xfrm>
              <a:off x="1698975" y="2215525"/>
              <a:ext cx="2418000" cy="82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20">
                  <a:solidFill>
                    <a:schemeClr val="lt1"/>
                  </a:solidFill>
                  <a:latin typeface="Plus Jakarta Sans ExtraBold"/>
                  <a:ea typeface="Plus Jakarta Sans ExtraBold"/>
                  <a:cs typeface="Plus Jakarta Sans ExtraBold"/>
                  <a:sym typeface="Plus Jakarta Sans ExtraBold"/>
                </a:rPr>
                <a:t>Roadmap to Software Dev</a:t>
              </a:r>
              <a:endParaRPr sz="2420">
                <a:solidFill>
                  <a:schemeClr val="lt1"/>
                </a:solidFill>
                <a:latin typeface="Plus Jakarta Sans ExtraBold"/>
                <a:ea typeface="Plus Jakarta Sans ExtraBold"/>
                <a:cs typeface="Plus Jakarta Sans ExtraBold"/>
                <a:sym typeface="Plus Jakarta Sans ExtraBold"/>
              </a:endParaRPr>
            </a:p>
          </p:txBody>
        </p:sp>
        <p:sp>
          <p:nvSpPr>
            <p:cNvPr id="48" name="Google Shape;48;p9"/>
            <p:cNvSpPr txBox="1"/>
            <p:nvPr/>
          </p:nvSpPr>
          <p:spPr>
            <a:xfrm>
              <a:off x="1698975" y="1983050"/>
              <a:ext cx="1235400" cy="27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920">
                  <a:solidFill>
                    <a:schemeClr val="lt1"/>
                  </a:solidFill>
                  <a:latin typeface="Plus Jakarta Sans"/>
                  <a:ea typeface="Plus Jakarta Sans"/>
                  <a:cs typeface="Plus Jakarta Sans"/>
                  <a:sym typeface="Plus Jakarta Sans"/>
                </a:rPr>
                <a:t>Day 0 (30 mins):</a:t>
              </a:r>
              <a:endParaRPr b="1" sz="920">
                <a:solidFill>
                  <a:schemeClr val="lt1"/>
                </a:solidFill>
                <a:latin typeface="Plus Jakarta Sans"/>
                <a:ea typeface="Plus Jakarta Sans"/>
                <a:cs typeface="Plus Jakarta Sans"/>
                <a:sym typeface="Plus Jakarta Sans"/>
              </a:endParaRPr>
            </a:p>
          </p:txBody>
        </p:sp>
        <p:pic>
          <p:nvPicPr>
            <p:cNvPr id="49" name="Google Shape;49;p9"/>
            <p:cNvPicPr preferRelativeResize="0"/>
            <p:nvPr/>
          </p:nvPicPr>
          <p:blipFill>
            <a:blip r:embed="rId3">
              <a:alphaModFix/>
            </a:blip>
            <a:stretch>
              <a:fillRect/>
            </a:stretch>
          </p:blipFill>
          <p:spPr>
            <a:xfrm>
              <a:off x="4419575" y="2311438"/>
              <a:ext cx="205800" cy="205800"/>
            </a:xfrm>
            <a:prstGeom prst="rect">
              <a:avLst/>
            </a:prstGeom>
            <a:noFill/>
            <a:ln>
              <a:noFill/>
            </a:ln>
          </p:spPr>
        </p:pic>
        <p:sp>
          <p:nvSpPr>
            <p:cNvPr id="50" name="Google Shape;50;p9"/>
            <p:cNvSpPr txBox="1"/>
            <p:nvPr/>
          </p:nvSpPr>
          <p:spPr>
            <a:xfrm>
              <a:off x="4690575" y="2228038"/>
              <a:ext cx="2904000" cy="37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20">
                  <a:solidFill>
                    <a:schemeClr val="lt1"/>
                  </a:solidFill>
                  <a:latin typeface="Plus Jakarta Sans Medium"/>
                  <a:ea typeface="Plus Jakarta Sans Medium"/>
                  <a:cs typeface="Plus Jakarta Sans Medium"/>
                  <a:sym typeface="Plus Jakarta Sans Medium"/>
                </a:rPr>
                <a:t>Learn the pros of being software dev</a:t>
              </a:r>
              <a:endParaRPr sz="1020">
                <a:solidFill>
                  <a:schemeClr val="lt1"/>
                </a:solidFill>
                <a:latin typeface="Plus Jakarta Sans Medium"/>
                <a:ea typeface="Plus Jakarta Sans Medium"/>
                <a:cs typeface="Plus Jakarta Sans Medium"/>
                <a:sym typeface="Plus Jakarta Sans Medium"/>
              </a:endParaRPr>
            </a:p>
          </p:txBody>
        </p:sp>
        <p:pic>
          <p:nvPicPr>
            <p:cNvPr id="51" name="Google Shape;51;p9"/>
            <p:cNvPicPr preferRelativeResize="0"/>
            <p:nvPr/>
          </p:nvPicPr>
          <p:blipFill>
            <a:blip r:embed="rId3">
              <a:alphaModFix/>
            </a:blip>
            <a:stretch>
              <a:fillRect/>
            </a:stretch>
          </p:blipFill>
          <p:spPr>
            <a:xfrm>
              <a:off x="4419575" y="2643513"/>
              <a:ext cx="205800" cy="205800"/>
            </a:xfrm>
            <a:prstGeom prst="rect">
              <a:avLst/>
            </a:prstGeom>
            <a:noFill/>
            <a:ln>
              <a:noFill/>
            </a:ln>
          </p:spPr>
        </p:pic>
        <p:sp>
          <p:nvSpPr>
            <p:cNvPr id="52" name="Google Shape;52;p9"/>
            <p:cNvSpPr txBox="1"/>
            <p:nvPr/>
          </p:nvSpPr>
          <p:spPr>
            <a:xfrm>
              <a:off x="4690575" y="2560113"/>
              <a:ext cx="3085200" cy="37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20">
                  <a:solidFill>
                    <a:schemeClr val="lt1"/>
                  </a:solidFill>
                  <a:latin typeface="Plus Jakarta Sans Medium"/>
                  <a:ea typeface="Plus Jakarta Sans Medium"/>
                  <a:cs typeface="Plus Jakarta Sans Medium"/>
                  <a:sym typeface="Plus Jakarta Sans Medium"/>
                </a:rPr>
                <a:t>Learn the step by step to be software dev</a:t>
              </a:r>
              <a:endParaRPr sz="1020">
                <a:solidFill>
                  <a:schemeClr val="lt1"/>
                </a:solidFill>
                <a:latin typeface="Plus Jakarta Sans Medium"/>
                <a:ea typeface="Plus Jakarta Sans Medium"/>
                <a:cs typeface="Plus Jakarta Sans Medium"/>
                <a:sym typeface="Plus Jakarta Sans Medium"/>
              </a:endParaRPr>
            </a:p>
          </p:txBody>
        </p:sp>
      </p:grpSp>
      <p:sp>
        <p:nvSpPr>
          <p:cNvPr id="53" name="Google Shape;53;p9"/>
          <p:cNvSpPr txBox="1"/>
          <p:nvPr/>
        </p:nvSpPr>
        <p:spPr>
          <a:xfrm>
            <a:off x="1844500" y="1368563"/>
            <a:ext cx="22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8FAFF"/>
                </a:solidFill>
                <a:latin typeface="Caveat Medium"/>
                <a:ea typeface="Caveat Medium"/>
                <a:cs typeface="Caveat Medium"/>
                <a:sym typeface="Caveat Medium"/>
              </a:rPr>
              <a:t>You have done this!</a:t>
            </a:r>
            <a:endParaRPr>
              <a:solidFill>
                <a:srgbClr val="F8FAFF"/>
              </a:solidFill>
              <a:latin typeface="Caveat Medium"/>
              <a:ea typeface="Caveat Medium"/>
              <a:cs typeface="Caveat Medium"/>
              <a:sym typeface="Caveat Medium"/>
            </a:endParaRPr>
          </a:p>
        </p:txBody>
      </p:sp>
      <p:sp>
        <p:nvSpPr>
          <p:cNvPr id="54" name="Google Shape;54;p9"/>
          <p:cNvSpPr txBox="1"/>
          <p:nvPr/>
        </p:nvSpPr>
        <p:spPr>
          <a:xfrm>
            <a:off x="2481750" y="745050"/>
            <a:ext cx="4180500" cy="55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420">
                <a:solidFill>
                  <a:srgbClr val="FFFFFF"/>
                </a:solidFill>
                <a:latin typeface="Plus Jakarta Sans"/>
                <a:ea typeface="Plus Jakarta Sans"/>
                <a:cs typeface="Plus Jakarta Sans"/>
                <a:sym typeface="Plus Jakarta Sans"/>
              </a:rPr>
              <a:t>Your 6-Day Success Plan</a:t>
            </a:r>
            <a:endParaRPr b="1" sz="2420">
              <a:solidFill>
                <a:srgbClr val="FFFFFF"/>
              </a:solidFill>
              <a:latin typeface="Plus Jakarta Sans"/>
              <a:ea typeface="Plus Jakarta Sans"/>
              <a:cs typeface="Plus Jakarta Sans"/>
              <a:sym typeface="Plus Jakarta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7"/>
          <p:cNvSpPr txBox="1"/>
          <p:nvPr/>
        </p:nvSpPr>
        <p:spPr>
          <a:xfrm>
            <a:off x="1273750" y="332275"/>
            <a:ext cx="478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Plus Jakarta Sans"/>
                <a:ea typeface="Plus Jakarta Sans"/>
                <a:cs typeface="Plus Jakarta Sans"/>
                <a:sym typeface="Plus Jakarta Sans"/>
              </a:rPr>
              <a:t>You can click on </a:t>
            </a:r>
            <a:r>
              <a:rPr b="1" lang="en-GB">
                <a:solidFill>
                  <a:schemeClr val="dk1"/>
                </a:solidFill>
                <a:latin typeface="Plus Jakarta Sans"/>
                <a:ea typeface="Plus Jakarta Sans"/>
                <a:cs typeface="Plus Jakarta Sans"/>
                <a:sym typeface="Plus Jakarta Sans"/>
              </a:rPr>
              <a:t>Day 1 - Resume</a:t>
            </a:r>
            <a:r>
              <a:rPr lang="en-GB">
                <a:solidFill>
                  <a:schemeClr val="dk1"/>
                </a:solidFill>
                <a:latin typeface="Plus Jakarta Sans"/>
                <a:ea typeface="Plus Jakarta Sans"/>
                <a:cs typeface="Plus Jakarta Sans"/>
                <a:sym typeface="Plus Jakarta Sans"/>
              </a:rPr>
              <a:t>:</a:t>
            </a:r>
            <a:endParaRPr>
              <a:solidFill>
                <a:schemeClr val="dk1"/>
              </a:solidFill>
              <a:latin typeface="Plus Jakarta Sans"/>
              <a:ea typeface="Plus Jakarta Sans"/>
              <a:cs typeface="Plus Jakarta Sans"/>
              <a:sym typeface="Plus Jakarta Sans"/>
            </a:endParaRPr>
          </a:p>
        </p:txBody>
      </p:sp>
      <p:pic>
        <p:nvPicPr>
          <p:cNvPr id="237" name="Google Shape;237;p27"/>
          <p:cNvPicPr preferRelativeResize="0"/>
          <p:nvPr/>
        </p:nvPicPr>
        <p:blipFill>
          <a:blip r:embed="rId3">
            <a:alphaModFix/>
          </a:blip>
          <a:stretch>
            <a:fillRect/>
          </a:stretch>
        </p:blipFill>
        <p:spPr>
          <a:xfrm>
            <a:off x="1273753" y="866125"/>
            <a:ext cx="6618025" cy="3890675"/>
          </a:xfrm>
          <a:prstGeom prst="rect">
            <a:avLst/>
          </a:prstGeom>
          <a:noFill/>
          <a:ln>
            <a:noFill/>
          </a:ln>
        </p:spPr>
      </p:pic>
      <p:pic>
        <p:nvPicPr>
          <p:cNvPr id="238" name="Google Shape;238;p27"/>
          <p:cNvPicPr preferRelativeResize="0"/>
          <p:nvPr/>
        </p:nvPicPr>
        <p:blipFill>
          <a:blip r:embed="rId4">
            <a:alphaModFix/>
          </a:blip>
          <a:stretch>
            <a:fillRect/>
          </a:stretch>
        </p:blipFill>
        <p:spPr>
          <a:xfrm rot="-1559825">
            <a:off x="6223094" y="3780779"/>
            <a:ext cx="461612" cy="48414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8"/>
          <p:cNvSpPr txBox="1"/>
          <p:nvPr>
            <p:ph idx="4294967295" type="title"/>
          </p:nvPr>
        </p:nvSpPr>
        <p:spPr>
          <a:xfrm>
            <a:off x="1383025" y="217600"/>
            <a:ext cx="5945400" cy="62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800">
                <a:latin typeface="Plus Jakarta Sans Medium"/>
                <a:ea typeface="Plus Jakarta Sans Medium"/>
                <a:cs typeface="Plus Jakarta Sans Medium"/>
                <a:sym typeface="Plus Jakarta Sans Medium"/>
              </a:rPr>
              <a:t>You will be brought to the Workspace. Let’s click on next to get a tour of the Workspace.</a:t>
            </a:r>
            <a:endParaRPr sz="1800">
              <a:latin typeface="Plus Jakarta Sans Medium"/>
              <a:ea typeface="Plus Jakarta Sans Medium"/>
              <a:cs typeface="Plus Jakarta Sans Medium"/>
              <a:sym typeface="Plus Jakarta Sans Medium"/>
            </a:endParaRPr>
          </a:p>
        </p:txBody>
      </p:sp>
      <p:pic>
        <p:nvPicPr>
          <p:cNvPr id="244" name="Google Shape;244;p28"/>
          <p:cNvPicPr preferRelativeResize="0"/>
          <p:nvPr/>
        </p:nvPicPr>
        <p:blipFill>
          <a:blip r:embed="rId3">
            <a:alphaModFix/>
          </a:blip>
          <a:stretch>
            <a:fillRect/>
          </a:stretch>
        </p:blipFill>
        <p:spPr>
          <a:xfrm>
            <a:off x="1042150" y="930725"/>
            <a:ext cx="7136074" cy="3993200"/>
          </a:xfrm>
          <a:prstGeom prst="rect">
            <a:avLst/>
          </a:prstGeom>
          <a:noFill/>
          <a:ln>
            <a:noFill/>
          </a:ln>
        </p:spPr>
      </p:pic>
      <p:pic>
        <p:nvPicPr>
          <p:cNvPr id="245" name="Google Shape;245;p28"/>
          <p:cNvPicPr preferRelativeResize="0"/>
          <p:nvPr/>
        </p:nvPicPr>
        <p:blipFill>
          <a:blip r:embed="rId4">
            <a:alphaModFix/>
          </a:blip>
          <a:stretch>
            <a:fillRect/>
          </a:stretch>
        </p:blipFill>
        <p:spPr>
          <a:xfrm rot="-1559825">
            <a:off x="5689694" y="3238954"/>
            <a:ext cx="461612" cy="48414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29"/>
          <p:cNvPicPr preferRelativeResize="0"/>
          <p:nvPr/>
        </p:nvPicPr>
        <p:blipFill>
          <a:blip r:embed="rId3">
            <a:alphaModFix/>
          </a:blip>
          <a:stretch>
            <a:fillRect/>
          </a:stretch>
        </p:blipFill>
        <p:spPr>
          <a:xfrm>
            <a:off x="1383037" y="900950"/>
            <a:ext cx="6637675" cy="4100375"/>
          </a:xfrm>
          <a:prstGeom prst="rect">
            <a:avLst/>
          </a:prstGeom>
          <a:noFill/>
          <a:ln>
            <a:noFill/>
          </a:ln>
        </p:spPr>
      </p:pic>
      <p:sp>
        <p:nvSpPr>
          <p:cNvPr id="251" name="Google Shape;251;p29"/>
          <p:cNvSpPr txBox="1"/>
          <p:nvPr>
            <p:ph idx="4294967295" type="title"/>
          </p:nvPr>
        </p:nvSpPr>
        <p:spPr>
          <a:xfrm>
            <a:off x="1383025" y="217600"/>
            <a:ext cx="5945400" cy="62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800">
                <a:latin typeface="Plus Jakarta Sans Medium"/>
                <a:ea typeface="Plus Jakarta Sans Medium"/>
                <a:cs typeface="Plus Jakarta Sans Medium"/>
                <a:sym typeface="Plus Jakarta Sans Medium"/>
              </a:rPr>
              <a:t>This is the Code Editor, where you write code (in red box). Let’s move on by clicking on Next.</a:t>
            </a:r>
            <a:endParaRPr sz="1800">
              <a:latin typeface="Plus Jakarta Sans Medium"/>
              <a:ea typeface="Plus Jakarta Sans Medium"/>
              <a:cs typeface="Plus Jakarta Sans Medium"/>
              <a:sym typeface="Plus Jakarta Sans Medium"/>
            </a:endParaRPr>
          </a:p>
        </p:txBody>
      </p:sp>
      <p:pic>
        <p:nvPicPr>
          <p:cNvPr id="252" name="Google Shape;252;p29"/>
          <p:cNvPicPr preferRelativeResize="0"/>
          <p:nvPr/>
        </p:nvPicPr>
        <p:blipFill>
          <a:blip r:embed="rId4">
            <a:alphaModFix/>
          </a:blip>
          <a:stretch>
            <a:fillRect/>
          </a:stretch>
        </p:blipFill>
        <p:spPr>
          <a:xfrm rot="-1559825">
            <a:off x="7476344" y="4320504"/>
            <a:ext cx="461612" cy="484143"/>
          </a:xfrm>
          <a:prstGeom prst="rect">
            <a:avLst/>
          </a:prstGeom>
          <a:noFill/>
          <a:ln>
            <a:noFill/>
          </a:ln>
        </p:spPr>
      </p:pic>
      <p:sp>
        <p:nvSpPr>
          <p:cNvPr id="253" name="Google Shape;253;p29"/>
          <p:cNvSpPr/>
          <p:nvPr/>
        </p:nvSpPr>
        <p:spPr>
          <a:xfrm>
            <a:off x="2812025" y="1501050"/>
            <a:ext cx="2851500" cy="3447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30"/>
          <p:cNvPicPr preferRelativeResize="0"/>
          <p:nvPr/>
        </p:nvPicPr>
        <p:blipFill>
          <a:blip r:embed="rId3">
            <a:alphaModFix/>
          </a:blip>
          <a:stretch>
            <a:fillRect/>
          </a:stretch>
        </p:blipFill>
        <p:spPr>
          <a:xfrm>
            <a:off x="1332938" y="945475"/>
            <a:ext cx="6478133" cy="3993201"/>
          </a:xfrm>
          <a:prstGeom prst="rect">
            <a:avLst/>
          </a:prstGeom>
          <a:noFill/>
          <a:ln>
            <a:noFill/>
          </a:ln>
        </p:spPr>
      </p:pic>
      <p:sp>
        <p:nvSpPr>
          <p:cNvPr id="259" name="Google Shape;259;p30"/>
          <p:cNvSpPr txBox="1"/>
          <p:nvPr>
            <p:ph idx="4294967295" type="title"/>
          </p:nvPr>
        </p:nvSpPr>
        <p:spPr>
          <a:xfrm>
            <a:off x="1383025" y="217600"/>
            <a:ext cx="5945400" cy="62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800">
                <a:latin typeface="Plus Jakarta Sans Medium"/>
                <a:ea typeface="Plus Jakarta Sans Medium"/>
                <a:cs typeface="Plus Jakarta Sans Medium"/>
                <a:sym typeface="Plus Jakarta Sans Medium"/>
              </a:rPr>
              <a:t>To see what your code does (or the output), click on the Run button. Next! </a:t>
            </a:r>
            <a:endParaRPr sz="1800">
              <a:latin typeface="Plus Jakarta Sans Medium"/>
              <a:ea typeface="Plus Jakarta Sans Medium"/>
              <a:cs typeface="Plus Jakarta Sans Medium"/>
              <a:sym typeface="Plus Jakarta Sans Medium"/>
            </a:endParaRPr>
          </a:p>
        </p:txBody>
      </p:sp>
      <p:pic>
        <p:nvPicPr>
          <p:cNvPr id="260" name="Google Shape;260;p30"/>
          <p:cNvPicPr preferRelativeResize="0"/>
          <p:nvPr/>
        </p:nvPicPr>
        <p:blipFill>
          <a:blip r:embed="rId4">
            <a:alphaModFix/>
          </a:blip>
          <a:stretch>
            <a:fillRect/>
          </a:stretch>
        </p:blipFill>
        <p:spPr>
          <a:xfrm rot="-1559825">
            <a:off x="5378769" y="3324179"/>
            <a:ext cx="461612" cy="48414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31"/>
          <p:cNvPicPr preferRelativeResize="0"/>
          <p:nvPr/>
        </p:nvPicPr>
        <p:blipFill>
          <a:blip r:embed="rId3">
            <a:alphaModFix/>
          </a:blip>
          <a:stretch>
            <a:fillRect/>
          </a:stretch>
        </p:blipFill>
        <p:spPr>
          <a:xfrm>
            <a:off x="1383025" y="1002553"/>
            <a:ext cx="6441001" cy="3974771"/>
          </a:xfrm>
          <a:prstGeom prst="rect">
            <a:avLst/>
          </a:prstGeom>
          <a:noFill/>
          <a:ln>
            <a:noFill/>
          </a:ln>
        </p:spPr>
      </p:pic>
      <p:sp>
        <p:nvSpPr>
          <p:cNvPr id="266" name="Google Shape;266;p31"/>
          <p:cNvSpPr txBox="1"/>
          <p:nvPr>
            <p:ph idx="4294967295" type="title"/>
          </p:nvPr>
        </p:nvSpPr>
        <p:spPr>
          <a:xfrm>
            <a:off x="1383025" y="217600"/>
            <a:ext cx="5945400" cy="62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800">
                <a:latin typeface="Plus Jakarta Sans Medium"/>
                <a:ea typeface="Plus Jakarta Sans Medium"/>
                <a:cs typeface="Plus Jakarta Sans Medium"/>
                <a:sym typeface="Plus Jakarta Sans Medium"/>
              </a:rPr>
              <a:t>This is where how your website looks like. Next!</a:t>
            </a:r>
            <a:endParaRPr sz="1800">
              <a:latin typeface="Plus Jakarta Sans Medium"/>
              <a:ea typeface="Plus Jakarta Sans Medium"/>
              <a:cs typeface="Plus Jakarta Sans Medium"/>
              <a:sym typeface="Plus Jakarta Sans Medium"/>
            </a:endParaRPr>
          </a:p>
        </p:txBody>
      </p:sp>
      <p:pic>
        <p:nvPicPr>
          <p:cNvPr id="267" name="Google Shape;267;p31"/>
          <p:cNvPicPr preferRelativeResize="0"/>
          <p:nvPr/>
        </p:nvPicPr>
        <p:blipFill>
          <a:blip r:embed="rId4">
            <a:alphaModFix/>
          </a:blip>
          <a:stretch>
            <a:fillRect/>
          </a:stretch>
        </p:blipFill>
        <p:spPr>
          <a:xfrm rot="-1559825">
            <a:off x="5033794" y="4355379"/>
            <a:ext cx="461612" cy="484143"/>
          </a:xfrm>
          <a:prstGeom prst="rect">
            <a:avLst/>
          </a:prstGeom>
          <a:noFill/>
          <a:ln>
            <a:noFill/>
          </a:ln>
        </p:spPr>
      </p:pic>
      <p:sp>
        <p:nvSpPr>
          <p:cNvPr id="268" name="Google Shape;268;p31"/>
          <p:cNvSpPr/>
          <p:nvPr/>
        </p:nvSpPr>
        <p:spPr>
          <a:xfrm>
            <a:off x="5578150" y="1586275"/>
            <a:ext cx="2208900" cy="3362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32"/>
          <p:cNvPicPr preferRelativeResize="0"/>
          <p:nvPr/>
        </p:nvPicPr>
        <p:blipFill>
          <a:blip r:embed="rId3">
            <a:alphaModFix/>
          </a:blip>
          <a:stretch>
            <a:fillRect/>
          </a:stretch>
        </p:blipFill>
        <p:spPr>
          <a:xfrm>
            <a:off x="1410600" y="845500"/>
            <a:ext cx="6322782" cy="3896500"/>
          </a:xfrm>
          <a:prstGeom prst="rect">
            <a:avLst/>
          </a:prstGeom>
          <a:noFill/>
          <a:ln>
            <a:noFill/>
          </a:ln>
        </p:spPr>
      </p:pic>
      <p:sp>
        <p:nvSpPr>
          <p:cNvPr id="274" name="Google Shape;274;p32"/>
          <p:cNvSpPr txBox="1"/>
          <p:nvPr>
            <p:ph idx="4294967295" type="title"/>
          </p:nvPr>
        </p:nvSpPr>
        <p:spPr>
          <a:xfrm>
            <a:off x="1383025" y="217600"/>
            <a:ext cx="5945400" cy="62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800">
                <a:latin typeface="Plus Jakarta Sans Medium"/>
                <a:ea typeface="Plus Jakarta Sans Medium"/>
                <a:cs typeface="Plus Jakarta Sans Medium"/>
                <a:sym typeface="Plus Jakarta Sans Medium"/>
              </a:rPr>
              <a:t>On the left is the Sidebar where your files/folders and tools lives. Next!</a:t>
            </a:r>
            <a:endParaRPr sz="1800">
              <a:latin typeface="Plus Jakarta Sans Medium"/>
              <a:ea typeface="Plus Jakarta Sans Medium"/>
              <a:cs typeface="Plus Jakarta Sans Medium"/>
              <a:sym typeface="Plus Jakarta Sans Medium"/>
            </a:endParaRPr>
          </a:p>
        </p:txBody>
      </p:sp>
      <p:pic>
        <p:nvPicPr>
          <p:cNvPr id="275" name="Google Shape;275;p32"/>
          <p:cNvPicPr preferRelativeResize="0"/>
          <p:nvPr/>
        </p:nvPicPr>
        <p:blipFill>
          <a:blip r:embed="rId4">
            <a:alphaModFix/>
          </a:blip>
          <a:stretch>
            <a:fillRect/>
          </a:stretch>
        </p:blipFill>
        <p:spPr>
          <a:xfrm rot="-1559825">
            <a:off x="4450419" y="4283279"/>
            <a:ext cx="461612" cy="484143"/>
          </a:xfrm>
          <a:prstGeom prst="rect">
            <a:avLst/>
          </a:prstGeom>
          <a:noFill/>
          <a:ln>
            <a:noFill/>
          </a:ln>
        </p:spPr>
      </p:pic>
      <p:sp>
        <p:nvSpPr>
          <p:cNvPr id="276" name="Google Shape;276;p32"/>
          <p:cNvSpPr/>
          <p:nvPr/>
        </p:nvSpPr>
        <p:spPr>
          <a:xfrm>
            <a:off x="1455150" y="1186425"/>
            <a:ext cx="1343700" cy="3526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33"/>
          <p:cNvPicPr preferRelativeResize="0"/>
          <p:nvPr/>
        </p:nvPicPr>
        <p:blipFill>
          <a:blip r:embed="rId3">
            <a:alphaModFix/>
          </a:blip>
          <a:stretch>
            <a:fillRect/>
          </a:stretch>
        </p:blipFill>
        <p:spPr>
          <a:xfrm>
            <a:off x="1417425" y="912700"/>
            <a:ext cx="6375806" cy="3931400"/>
          </a:xfrm>
          <a:prstGeom prst="rect">
            <a:avLst/>
          </a:prstGeom>
          <a:noFill/>
          <a:ln>
            <a:noFill/>
          </a:ln>
        </p:spPr>
      </p:pic>
      <p:sp>
        <p:nvSpPr>
          <p:cNvPr id="282" name="Google Shape;282;p33"/>
          <p:cNvSpPr txBox="1"/>
          <p:nvPr>
            <p:ph idx="4294967295" type="title"/>
          </p:nvPr>
        </p:nvSpPr>
        <p:spPr>
          <a:xfrm>
            <a:off x="1383025" y="217600"/>
            <a:ext cx="5945400" cy="62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800">
                <a:latin typeface="Plus Jakarta Sans Medium"/>
                <a:ea typeface="Plus Jakarta Sans Medium"/>
                <a:cs typeface="Plus Jakarta Sans Medium"/>
                <a:sym typeface="Plus Jakarta Sans Medium"/>
              </a:rPr>
              <a:t>Want to have your friends to contribute your project? The Invite button does that. Done!</a:t>
            </a:r>
            <a:endParaRPr sz="1800">
              <a:latin typeface="Plus Jakarta Sans Medium"/>
              <a:ea typeface="Plus Jakarta Sans Medium"/>
              <a:cs typeface="Plus Jakarta Sans Medium"/>
              <a:sym typeface="Plus Jakarta Sans Medium"/>
            </a:endParaRPr>
          </a:p>
        </p:txBody>
      </p:sp>
      <p:pic>
        <p:nvPicPr>
          <p:cNvPr id="283" name="Google Shape;283;p33"/>
          <p:cNvPicPr preferRelativeResize="0"/>
          <p:nvPr/>
        </p:nvPicPr>
        <p:blipFill>
          <a:blip r:embed="rId4">
            <a:alphaModFix/>
          </a:blip>
          <a:stretch>
            <a:fillRect/>
          </a:stretch>
        </p:blipFill>
        <p:spPr>
          <a:xfrm rot="-1559825">
            <a:off x="7312844" y="3175504"/>
            <a:ext cx="461612" cy="484143"/>
          </a:xfrm>
          <a:prstGeom prst="rect">
            <a:avLst/>
          </a:prstGeom>
          <a:noFill/>
          <a:ln>
            <a:noFill/>
          </a:ln>
        </p:spPr>
      </p:pic>
      <p:sp>
        <p:nvSpPr>
          <p:cNvPr id="284" name="Google Shape;284;p33"/>
          <p:cNvSpPr/>
          <p:nvPr/>
        </p:nvSpPr>
        <p:spPr>
          <a:xfrm>
            <a:off x="6731800" y="970125"/>
            <a:ext cx="498300" cy="222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34"/>
          <p:cNvPicPr preferRelativeResize="0"/>
          <p:nvPr/>
        </p:nvPicPr>
        <p:blipFill>
          <a:blip r:embed="rId3">
            <a:alphaModFix/>
          </a:blip>
          <a:stretch>
            <a:fillRect/>
          </a:stretch>
        </p:blipFill>
        <p:spPr>
          <a:xfrm>
            <a:off x="1481399" y="949425"/>
            <a:ext cx="6331375" cy="3894675"/>
          </a:xfrm>
          <a:prstGeom prst="rect">
            <a:avLst/>
          </a:prstGeom>
          <a:noFill/>
          <a:ln>
            <a:noFill/>
          </a:ln>
        </p:spPr>
      </p:pic>
      <p:sp>
        <p:nvSpPr>
          <p:cNvPr id="290" name="Google Shape;290;p34"/>
          <p:cNvSpPr txBox="1"/>
          <p:nvPr>
            <p:ph idx="4294967295" type="title"/>
          </p:nvPr>
        </p:nvSpPr>
        <p:spPr>
          <a:xfrm>
            <a:off x="1383025" y="217600"/>
            <a:ext cx="5945400" cy="62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800">
                <a:latin typeface="Plus Jakarta Sans Medium"/>
                <a:ea typeface="Plus Jakarta Sans Medium"/>
                <a:cs typeface="Plus Jakarta Sans Medium"/>
                <a:sym typeface="Plus Jakarta Sans Medium"/>
              </a:rPr>
              <a:t>We will use devtools later on. This helps to resolve issues. Let’s get started building our resume!</a:t>
            </a:r>
            <a:endParaRPr sz="1800">
              <a:latin typeface="Plus Jakarta Sans Medium"/>
              <a:ea typeface="Plus Jakarta Sans Medium"/>
              <a:cs typeface="Plus Jakarta Sans Medium"/>
              <a:sym typeface="Plus Jakarta Sans Medium"/>
            </a:endParaRPr>
          </a:p>
        </p:txBody>
      </p:sp>
      <p:pic>
        <p:nvPicPr>
          <p:cNvPr id="291" name="Google Shape;291;p34"/>
          <p:cNvPicPr preferRelativeResize="0"/>
          <p:nvPr/>
        </p:nvPicPr>
        <p:blipFill>
          <a:blip r:embed="rId4">
            <a:alphaModFix/>
          </a:blip>
          <a:stretch>
            <a:fillRect/>
          </a:stretch>
        </p:blipFill>
        <p:spPr>
          <a:xfrm rot="-1559825">
            <a:off x="7590194" y="1884179"/>
            <a:ext cx="461612" cy="48414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5"/>
          <p:cNvSpPr txBox="1"/>
          <p:nvPr>
            <p:ph idx="4294967295" type="title"/>
          </p:nvPr>
        </p:nvSpPr>
        <p:spPr>
          <a:xfrm>
            <a:off x="1383025" y="217600"/>
            <a:ext cx="5945400" cy="62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800">
                <a:latin typeface="Plus Jakarta Sans Medium"/>
                <a:ea typeface="Plus Jakarta Sans Medium"/>
                <a:cs typeface="Plus Jakarta Sans Medium"/>
                <a:sym typeface="Plus Jakarta Sans Medium"/>
              </a:rPr>
              <a:t>First, let’s delete the </a:t>
            </a:r>
            <a:r>
              <a:rPr b="1" lang="en-GB" sz="1800"/>
              <a:t>script.js</a:t>
            </a:r>
            <a:r>
              <a:rPr lang="en-GB" sz="1800">
                <a:latin typeface="Plus Jakarta Sans Medium"/>
                <a:ea typeface="Plus Jakarta Sans Medium"/>
                <a:cs typeface="Plus Jakarta Sans Medium"/>
                <a:sym typeface="Plus Jakarta Sans Medium"/>
              </a:rPr>
              <a:t>. Why? We want to focus on learning HTML. JS will be taught in Day 3!</a:t>
            </a:r>
            <a:endParaRPr sz="1800">
              <a:latin typeface="Plus Jakarta Sans Medium"/>
              <a:ea typeface="Plus Jakarta Sans Medium"/>
              <a:cs typeface="Plus Jakarta Sans Medium"/>
              <a:sym typeface="Plus Jakarta Sans Medium"/>
            </a:endParaRPr>
          </a:p>
        </p:txBody>
      </p:sp>
      <p:pic>
        <p:nvPicPr>
          <p:cNvPr id="297" name="Google Shape;297;p35"/>
          <p:cNvPicPr preferRelativeResize="0"/>
          <p:nvPr/>
        </p:nvPicPr>
        <p:blipFill>
          <a:blip r:embed="rId3">
            <a:alphaModFix/>
          </a:blip>
          <a:stretch>
            <a:fillRect/>
          </a:stretch>
        </p:blipFill>
        <p:spPr>
          <a:xfrm>
            <a:off x="860300" y="1011000"/>
            <a:ext cx="3111266" cy="3993200"/>
          </a:xfrm>
          <a:prstGeom prst="rect">
            <a:avLst/>
          </a:prstGeom>
          <a:noFill/>
          <a:ln>
            <a:noFill/>
          </a:ln>
        </p:spPr>
      </p:pic>
      <p:pic>
        <p:nvPicPr>
          <p:cNvPr id="298" name="Google Shape;298;p35"/>
          <p:cNvPicPr preferRelativeResize="0"/>
          <p:nvPr/>
        </p:nvPicPr>
        <p:blipFill>
          <a:blip r:embed="rId4">
            <a:alphaModFix/>
          </a:blip>
          <a:stretch>
            <a:fillRect/>
          </a:stretch>
        </p:blipFill>
        <p:spPr>
          <a:xfrm>
            <a:off x="4358974" y="3494149"/>
            <a:ext cx="4367750" cy="1510050"/>
          </a:xfrm>
          <a:prstGeom prst="rect">
            <a:avLst/>
          </a:prstGeom>
          <a:noFill/>
          <a:ln>
            <a:noFill/>
          </a:ln>
        </p:spPr>
      </p:pic>
      <p:pic>
        <p:nvPicPr>
          <p:cNvPr id="299" name="Google Shape;299;p35"/>
          <p:cNvPicPr preferRelativeResize="0"/>
          <p:nvPr/>
        </p:nvPicPr>
        <p:blipFill>
          <a:blip r:embed="rId5">
            <a:alphaModFix/>
          </a:blip>
          <a:stretch>
            <a:fillRect/>
          </a:stretch>
        </p:blipFill>
        <p:spPr>
          <a:xfrm>
            <a:off x="6369599" y="933375"/>
            <a:ext cx="2207800" cy="2170825"/>
          </a:xfrm>
          <a:prstGeom prst="rect">
            <a:avLst/>
          </a:prstGeom>
          <a:noFill/>
          <a:ln>
            <a:noFill/>
          </a:ln>
        </p:spPr>
      </p:pic>
      <p:sp>
        <p:nvSpPr>
          <p:cNvPr id="300" name="Google Shape;300;p35"/>
          <p:cNvSpPr/>
          <p:nvPr/>
        </p:nvSpPr>
        <p:spPr>
          <a:xfrm>
            <a:off x="2530150" y="2365350"/>
            <a:ext cx="268750" cy="321200"/>
          </a:xfrm>
          <a:prstGeom prst="flowChartOffpageConnector">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Plus Jakarta Sans SemiBold"/>
                <a:ea typeface="Plus Jakarta Sans SemiBold"/>
                <a:cs typeface="Plus Jakarta Sans SemiBold"/>
                <a:sym typeface="Plus Jakarta Sans SemiBold"/>
              </a:rPr>
              <a:t>1</a:t>
            </a:r>
            <a:endParaRPr>
              <a:latin typeface="Plus Jakarta Sans SemiBold"/>
              <a:ea typeface="Plus Jakarta Sans SemiBold"/>
              <a:cs typeface="Plus Jakarta Sans SemiBold"/>
              <a:sym typeface="Plus Jakarta Sans SemiBold"/>
            </a:endParaRPr>
          </a:p>
        </p:txBody>
      </p:sp>
      <p:sp>
        <p:nvSpPr>
          <p:cNvPr id="301" name="Google Shape;301;p35"/>
          <p:cNvSpPr/>
          <p:nvPr/>
        </p:nvSpPr>
        <p:spPr>
          <a:xfrm>
            <a:off x="2925075" y="4235125"/>
            <a:ext cx="268750" cy="321200"/>
          </a:xfrm>
          <a:prstGeom prst="flowChartOffpageConnector">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Plus Jakarta Sans SemiBold"/>
                <a:ea typeface="Plus Jakarta Sans SemiBold"/>
                <a:cs typeface="Plus Jakarta Sans SemiBold"/>
                <a:sym typeface="Plus Jakarta Sans SemiBold"/>
              </a:rPr>
              <a:t>2</a:t>
            </a:r>
            <a:endParaRPr>
              <a:latin typeface="Plus Jakarta Sans SemiBold"/>
              <a:ea typeface="Plus Jakarta Sans SemiBold"/>
              <a:cs typeface="Plus Jakarta Sans SemiBold"/>
              <a:sym typeface="Plus Jakarta Sans SemiBold"/>
            </a:endParaRPr>
          </a:p>
        </p:txBody>
      </p:sp>
      <p:sp>
        <p:nvSpPr>
          <p:cNvPr id="302" name="Google Shape;302;p35"/>
          <p:cNvSpPr/>
          <p:nvPr/>
        </p:nvSpPr>
        <p:spPr>
          <a:xfrm>
            <a:off x="7908400" y="4196300"/>
            <a:ext cx="268750" cy="321200"/>
          </a:xfrm>
          <a:prstGeom prst="flowChartOffpageConnector">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Plus Jakarta Sans SemiBold"/>
                <a:ea typeface="Plus Jakarta Sans SemiBold"/>
                <a:cs typeface="Plus Jakarta Sans SemiBold"/>
                <a:sym typeface="Plus Jakarta Sans SemiBold"/>
              </a:rPr>
              <a:t>3</a:t>
            </a:r>
            <a:endParaRPr>
              <a:latin typeface="Plus Jakarta Sans SemiBold"/>
              <a:ea typeface="Plus Jakarta Sans SemiBold"/>
              <a:cs typeface="Plus Jakarta Sans SemiBold"/>
              <a:sym typeface="Plus Jakarta Sans SemiBold"/>
            </a:endParaRPr>
          </a:p>
        </p:txBody>
      </p:sp>
      <p:sp>
        <p:nvSpPr>
          <p:cNvPr id="303" name="Google Shape;303;p35"/>
          <p:cNvSpPr/>
          <p:nvPr/>
        </p:nvSpPr>
        <p:spPr>
          <a:xfrm>
            <a:off x="4030875" y="4229100"/>
            <a:ext cx="268800" cy="255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5"/>
          <p:cNvSpPr/>
          <p:nvPr/>
        </p:nvSpPr>
        <p:spPr>
          <a:xfrm rot="-5400000">
            <a:off x="7349275" y="3195075"/>
            <a:ext cx="268800" cy="255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5"/>
          <p:cNvSpPr txBox="1"/>
          <p:nvPr/>
        </p:nvSpPr>
        <p:spPr>
          <a:xfrm>
            <a:off x="6441425" y="2488600"/>
            <a:ext cx="1542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Caveat Medium"/>
                <a:ea typeface="Caveat Medium"/>
                <a:cs typeface="Caveat Medium"/>
                <a:sym typeface="Caveat Medium"/>
              </a:rPr>
              <a:t>There should be no script.js!</a:t>
            </a:r>
            <a:endParaRPr>
              <a:solidFill>
                <a:schemeClr val="lt1"/>
              </a:solidFill>
              <a:latin typeface="Caveat Medium"/>
              <a:ea typeface="Caveat Medium"/>
              <a:cs typeface="Caveat Medium"/>
              <a:sym typeface="Caveat Medium"/>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6"/>
          <p:cNvSpPr txBox="1"/>
          <p:nvPr>
            <p:ph idx="4294967295" type="title"/>
          </p:nvPr>
        </p:nvSpPr>
        <p:spPr>
          <a:xfrm>
            <a:off x="1383025" y="217600"/>
            <a:ext cx="5945400" cy="62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800">
                <a:latin typeface="Plus Jakarta Sans Medium"/>
                <a:ea typeface="Plus Jakarta Sans Medium"/>
                <a:cs typeface="Plus Jakarta Sans Medium"/>
                <a:sym typeface="Plus Jakarta Sans Medium"/>
              </a:rPr>
              <a:t>L</a:t>
            </a:r>
            <a:r>
              <a:rPr lang="en-GB" sz="1800">
                <a:latin typeface="Plus Jakarta Sans Medium"/>
                <a:ea typeface="Plus Jakarta Sans Medium"/>
                <a:cs typeface="Plus Jakarta Sans Medium"/>
                <a:sym typeface="Plus Jakarta Sans Medium"/>
              </a:rPr>
              <a:t>et’s delete the </a:t>
            </a:r>
            <a:r>
              <a:rPr b="1" lang="en-GB" sz="1800"/>
              <a:t>style.css</a:t>
            </a:r>
            <a:r>
              <a:rPr lang="en-GB" sz="1800">
                <a:latin typeface="Plus Jakarta Sans Medium"/>
                <a:ea typeface="Plus Jakarta Sans Medium"/>
                <a:cs typeface="Plus Jakarta Sans Medium"/>
                <a:sym typeface="Plus Jakarta Sans Medium"/>
              </a:rPr>
              <a:t>. Why? We want to focus on learning HTML. CSS will be taught in Day 2!</a:t>
            </a:r>
            <a:endParaRPr sz="1800">
              <a:latin typeface="Plus Jakarta Sans Medium"/>
              <a:ea typeface="Plus Jakarta Sans Medium"/>
              <a:cs typeface="Plus Jakarta Sans Medium"/>
              <a:sym typeface="Plus Jakarta Sans Medium"/>
            </a:endParaRPr>
          </a:p>
        </p:txBody>
      </p:sp>
      <p:pic>
        <p:nvPicPr>
          <p:cNvPr id="311" name="Google Shape;311;p36"/>
          <p:cNvPicPr preferRelativeResize="0"/>
          <p:nvPr/>
        </p:nvPicPr>
        <p:blipFill>
          <a:blip r:embed="rId3">
            <a:alphaModFix/>
          </a:blip>
          <a:stretch>
            <a:fillRect/>
          </a:stretch>
        </p:blipFill>
        <p:spPr>
          <a:xfrm>
            <a:off x="918699" y="978275"/>
            <a:ext cx="2950240" cy="3870275"/>
          </a:xfrm>
          <a:prstGeom prst="rect">
            <a:avLst/>
          </a:prstGeom>
          <a:noFill/>
          <a:ln>
            <a:noFill/>
          </a:ln>
        </p:spPr>
      </p:pic>
      <p:sp>
        <p:nvSpPr>
          <p:cNvPr id="312" name="Google Shape;312;p36"/>
          <p:cNvSpPr/>
          <p:nvPr/>
        </p:nvSpPr>
        <p:spPr>
          <a:xfrm>
            <a:off x="2589125" y="2283350"/>
            <a:ext cx="268750" cy="321200"/>
          </a:xfrm>
          <a:prstGeom prst="flowChartOffpageConnector">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Plus Jakarta Sans SemiBold"/>
                <a:ea typeface="Plus Jakarta Sans SemiBold"/>
                <a:cs typeface="Plus Jakarta Sans SemiBold"/>
                <a:sym typeface="Plus Jakarta Sans SemiBold"/>
              </a:rPr>
              <a:t>1</a:t>
            </a:r>
            <a:endParaRPr>
              <a:latin typeface="Plus Jakarta Sans SemiBold"/>
              <a:ea typeface="Plus Jakarta Sans SemiBold"/>
              <a:cs typeface="Plus Jakarta Sans SemiBold"/>
              <a:sym typeface="Plus Jakarta Sans SemiBold"/>
            </a:endParaRPr>
          </a:p>
        </p:txBody>
      </p:sp>
      <p:pic>
        <p:nvPicPr>
          <p:cNvPr id="313" name="Google Shape;313;p36"/>
          <p:cNvPicPr preferRelativeResize="0"/>
          <p:nvPr/>
        </p:nvPicPr>
        <p:blipFill>
          <a:blip r:embed="rId4">
            <a:alphaModFix/>
          </a:blip>
          <a:stretch>
            <a:fillRect/>
          </a:stretch>
        </p:blipFill>
        <p:spPr>
          <a:xfrm>
            <a:off x="4415725" y="3493875"/>
            <a:ext cx="4501225" cy="1593950"/>
          </a:xfrm>
          <a:prstGeom prst="rect">
            <a:avLst/>
          </a:prstGeom>
          <a:noFill/>
          <a:ln>
            <a:noFill/>
          </a:ln>
        </p:spPr>
      </p:pic>
      <p:sp>
        <p:nvSpPr>
          <p:cNvPr id="314" name="Google Shape;314;p36"/>
          <p:cNvSpPr/>
          <p:nvPr/>
        </p:nvSpPr>
        <p:spPr>
          <a:xfrm>
            <a:off x="3049625" y="4130250"/>
            <a:ext cx="268750" cy="321200"/>
          </a:xfrm>
          <a:prstGeom prst="flowChartOffpageConnector">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Plus Jakarta Sans SemiBold"/>
                <a:ea typeface="Plus Jakarta Sans SemiBold"/>
                <a:cs typeface="Plus Jakarta Sans SemiBold"/>
                <a:sym typeface="Plus Jakarta Sans SemiBold"/>
              </a:rPr>
              <a:t>2</a:t>
            </a:r>
            <a:endParaRPr>
              <a:latin typeface="Plus Jakarta Sans SemiBold"/>
              <a:ea typeface="Plus Jakarta Sans SemiBold"/>
              <a:cs typeface="Plus Jakarta Sans SemiBold"/>
              <a:sym typeface="Plus Jakarta Sans SemiBold"/>
            </a:endParaRPr>
          </a:p>
        </p:txBody>
      </p:sp>
      <p:sp>
        <p:nvSpPr>
          <p:cNvPr id="315" name="Google Shape;315;p36"/>
          <p:cNvSpPr/>
          <p:nvPr/>
        </p:nvSpPr>
        <p:spPr>
          <a:xfrm>
            <a:off x="7908400" y="4196300"/>
            <a:ext cx="268750" cy="321200"/>
          </a:xfrm>
          <a:prstGeom prst="flowChartOffpageConnector">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Plus Jakarta Sans SemiBold"/>
                <a:ea typeface="Plus Jakarta Sans SemiBold"/>
                <a:cs typeface="Plus Jakarta Sans SemiBold"/>
                <a:sym typeface="Plus Jakarta Sans SemiBold"/>
              </a:rPr>
              <a:t>3</a:t>
            </a:r>
            <a:endParaRPr>
              <a:latin typeface="Plus Jakarta Sans SemiBold"/>
              <a:ea typeface="Plus Jakarta Sans SemiBold"/>
              <a:cs typeface="Plus Jakarta Sans SemiBold"/>
              <a:sym typeface="Plus Jakarta Sans SemiBold"/>
            </a:endParaRPr>
          </a:p>
        </p:txBody>
      </p:sp>
      <p:sp>
        <p:nvSpPr>
          <p:cNvPr id="316" name="Google Shape;316;p36"/>
          <p:cNvSpPr/>
          <p:nvPr/>
        </p:nvSpPr>
        <p:spPr>
          <a:xfrm>
            <a:off x="4030875" y="4229100"/>
            <a:ext cx="268800" cy="255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7" name="Google Shape;317;p36"/>
          <p:cNvPicPr preferRelativeResize="0"/>
          <p:nvPr/>
        </p:nvPicPr>
        <p:blipFill>
          <a:blip r:embed="rId5">
            <a:alphaModFix/>
          </a:blip>
          <a:stretch>
            <a:fillRect/>
          </a:stretch>
        </p:blipFill>
        <p:spPr>
          <a:xfrm>
            <a:off x="6180189" y="1218550"/>
            <a:ext cx="2195860" cy="1898773"/>
          </a:xfrm>
          <a:prstGeom prst="rect">
            <a:avLst/>
          </a:prstGeom>
          <a:noFill/>
          <a:ln>
            <a:noFill/>
          </a:ln>
        </p:spPr>
      </p:pic>
      <p:sp>
        <p:nvSpPr>
          <p:cNvPr id="318" name="Google Shape;318;p36"/>
          <p:cNvSpPr/>
          <p:nvPr/>
        </p:nvSpPr>
        <p:spPr>
          <a:xfrm rot="-5400000">
            <a:off x="7349275" y="3195075"/>
            <a:ext cx="268800" cy="255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6"/>
          <p:cNvSpPr txBox="1"/>
          <p:nvPr/>
        </p:nvSpPr>
        <p:spPr>
          <a:xfrm>
            <a:off x="6273050" y="2788275"/>
            <a:ext cx="210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Caveat Medium"/>
                <a:ea typeface="Caveat Medium"/>
                <a:cs typeface="Caveat Medium"/>
                <a:sym typeface="Caveat Medium"/>
              </a:rPr>
              <a:t>There should be no style.css !</a:t>
            </a:r>
            <a:endParaRPr>
              <a:solidFill>
                <a:schemeClr val="lt1"/>
              </a:solidFill>
              <a:latin typeface="Caveat Medium"/>
              <a:ea typeface="Caveat Medium"/>
              <a:cs typeface="Caveat Medium"/>
              <a:sym typeface="Caveat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grpSp>
        <p:nvGrpSpPr>
          <p:cNvPr id="59" name="Google Shape;59;p10"/>
          <p:cNvGrpSpPr/>
          <p:nvPr/>
        </p:nvGrpSpPr>
        <p:grpSpPr>
          <a:xfrm>
            <a:off x="1510200" y="1729675"/>
            <a:ext cx="6519600" cy="1937400"/>
            <a:chOff x="1490550" y="1611675"/>
            <a:chExt cx="6519600" cy="1937400"/>
          </a:xfrm>
        </p:grpSpPr>
        <p:sp>
          <p:nvSpPr>
            <p:cNvPr id="60" name="Google Shape;60;p10"/>
            <p:cNvSpPr/>
            <p:nvPr/>
          </p:nvSpPr>
          <p:spPr>
            <a:xfrm>
              <a:off x="1490550" y="1611675"/>
              <a:ext cx="6519600" cy="1937400"/>
            </a:xfrm>
            <a:prstGeom prst="roundRect">
              <a:avLst>
                <a:gd fmla="val 6911" name="adj"/>
              </a:avLst>
            </a:prstGeom>
            <a:solidFill>
              <a:srgbClr val="F4D766"/>
            </a:solidFill>
            <a:ln cap="flat" cmpd="sng" w="9525">
              <a:solidFill>
                <a:srgbClr val="F4D7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0"/>
            <p:cNvSpPr txBox="1"/>
            <p:nvPr/>
          </p:nvSpPr>
          <p:spPr>
            <a:xfrm>
              <a:off x="1698975" y="2215525"/>
              <a:ext cx="2418000" cy="82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20">
                  <a:solidFill>
                    <a:schemeClr val="lt1"/>
                  </a:solidFill>
                  <a:latin typeface="Plus Jakarta Sans ExtraBold"/>
                  <a:ea typeface="Plus Jakarta Sans ExtraBold"/>
                  <a:cs typeface="Plus Jakarta Sans ExtraBold"/>
                  <a:sym typeface="Plus Jakarta Sans ExtraBold"/>
                </a:rPr>
                <a:t>Create Your First Website</a:t>
              </a:r>
              <a:endParaRPr sz="2420">
                <a:solidFill>
                  <a:schemeClr val="lt1"/>
                </a:solidFill>
                <a:latin typeface="Plus Jakarta Sans ExtraBold"/>
                <a:ea typeface="Plus Jakarta Sans ExtraBold"/>
                <a:cs typeface="Plus Jakarta Sans ExtraBold"/>
                <a:sym typeface="Plus Jakarta Sans ExtraBold"/>
              </a:endParaRPr>
            </a:p>
          </p:txBody>
        </p:sp>
        <p:sp>
          <p:nvSpPr>
            <p:cNvPr id="62" name="Google Shape;62;p10"/>
            <p:cNvSpPr txBox="1"/>
            <p:nvPr/>
          </p:nvSpPr>
          <p:spPr>
            <a:xfrm>
              <a:off x="1698975" y="1983050"/>
              <a:ext cx="842400" cy="27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920">
                  <a:solidFill>
                    <a:schemeClr val="lt1"/>
                  </a:solidFill>
                  <a:latin typeface="Plus Jakarta Sans"/>
                  <a:ea typeface="Plus Jakarta Sans"/>
                  <a:cs typeface="Plus Jakarta Sans"/>
                  <a:sym typeface="Plus Jakarta Sans"/>
                </a:rPr>
                <a:t>Day 1 (1h):</a:t>
              </a:r>
              <a:endParaRPr b="1" sz="920">
                <a:solidFill>
                  <a:schemeClr val="lt1"/>
                </a:solidFill>
                <a:latin typeface="Plus Jakarta Sans"/>
                <a:ea typeface="Plus Jakarta Sans"/>
                <a:cs typeface="Plus Jakarta Sans"/>
                <a:sym typeface="Plus Jakarta Sans"/>
              </a:endParaRPr>
            </a:p>
          </p:txBody>
        </p:sp>
        <p:pic>
          <p:nvPicPr>
            <p:cNvPr id="63" name="Google Shape;63;p10"/>
            <p:cNvPicPr preferRelativeResize="0"/>
            <p:nvPr/>
          </p:nvPicPr>
          <p:blipFill>
            <a:blip r:embed="rId3">
              <a:alphaModFix/>
            </a:blip>
            <a:stretch>
              <a:fillRect/>
            </a:stretch>
          </p:blipFill>
          <p:spPr>
            <a:xfrm>
              <a:off x="4411250" y="1966850"/>
              <a:ext cx="205800" cy="205800"/>
            </a:xfrm>
            <a:prstGeom prst="rect">
              <a:avLst/>
            </a:prstGeom>
            <a:noFill/>
            <a:ln>
              <a:noFill/>
            </a:ln>
          </p:spPr>
        </p:pic>
        <p:sp>
          <p:nvSpPr>
            <p:cNvPr id="64" name="Google Shape;64;p10"/>
            <p:cNvSpPr txBox="1"/>
            <p:nvPr/>
          </p:nvSpPr>
          <p:spPr>
            <a:xfrm>
              <a:off x="4682250" y="1883450"/>
              <a:ext cx="2904000" cy="37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20">
                  <a:solidFill>
                    <a:schemeClr val="lt1"/>
                  </a:solidFill>
                  <a:latin typeface="Plus Jakarta Sans Medium"/>
                  <a:ea typeface="Plus Jakarta Sans Medium"/>
                  <a:cs typeface="Plus Jakarta Sans Medium"/>
                  <a:sym typeface="Plus Jakarta Sans Medium"/>
                </a:rPr>
                <a:t>Learn creating a website using HTML </a:t>
              </a:r>
              <a:endParaRPr sz="1020">
                <a:solidFill>
                  <a:schemeClr val="lt1"/>
                </a:solidFill>
                <a:latin typeface="Plus Jakarta Sans Medium"/>
                <a:ea typeface="Plus Jakarta Sans Medium"/>
                <a:cs typeface="Plus Jakarta Sans Medium"/>
                <a:sym typeface="Plus Jakarta Sans Medium"/>
              </a:endParaRPr>
            </a:p>
          </p:txBody>
        </p:sp>
        <p:pic>
          <p:nvPicPr>
            <p:cNvPr id="65" name="Google Shape;65;p10"/>
            <p:cNvPicPr preferRelativeResize="0"/>
            <p:nvPr/>
          </p:nvPicPr>
          <p:blipFill>
            <a:blip r:embed="rId3">
              <a:alphaModFix/>
            </a:blip>
            <a:stretch>
              <a:fillRect/>
            </a:stretch>
          </p:blipFill>
          <p:spPr>
            <a:xfrm>
              <a:off x="4411250" y="2640938"/>
              <a:ext cx="205800" cy="205800"/>
            </a:xfrm>
            <a:prstGeom prst="rect">
              <a:avLst/>
            </a:prstGeom>
            <a:noFill/>
            <a:ln>
              <a:noFill/>
            </a:ln>
          </p:spPr>
        </p:pic>
        <p:sp>
          <p:nvSpPr>
            <p:cNvPr id="66" name="Google Shape;66;p10"/>
            <p:cNvSpPr txBox="1"/>
            <p:nvPr/>
          </p:nvSpPr>
          <p:spPr>
            <a:xfrm>
              <a:off x="4682250" y="2557538"/>
              <a:ext cx="2633100" cy="37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20">
                  <a:solidFill>
                    <a:schemeClr val="lt1"/>
                  </a:solidFill>
                  <a:latin typeface="Plus Jakarta Sans Medium"/>
                  <a:ea typeface="Plus Jakarta Sans Medium"/>
                  <a:cs typeface="Plus Jakarta Sans Medium"/>
                  <a:sym typeface="Plus Jakarta Sans Medium"/>
                </a:rPr>
                <a:t>Use HTML to create links &amp; texts</a:t>
              </a:r>
              <a:endParaRPr sz="1020">
                <a:solidFill>
                  <a:schemeClr val="lt1"/>
                </a:solidFill>
                <a:latin typeface="Plus Jakarta Sans Medium"/>
                <a:ea typeface="Plus Jakarta Sans Medium"/>
                <a:cs typeface="Plus Jakarta Sans Medium"/>
                <a:sym typeface="Plus Jakarta Sans Medium"/>
              </a:endParaRPr>
            </a:p>
          </p:txBody>
        </p:sp>
        <p:pic>
          <p:nvPicPr>
            <p:cNvPr id="67" name="Google Shape;67;p10"/>
            <p:cNvPicPr preferRelativeResize="0"/>
            <p:nvPr/>
          </p:nvPicPr>
          <p:blipFill>
            <a:blip r:embed="rId3">
              <a:alphaModFix/>
            </a:blip>
            <a:stretch>
              <a:fillRect/>
            </a:stretch>
          </p:blipFill>
          <p:spPr>
            <a:xfrm>
              <a:off x="4411250" y="2982975"/>
              <a:ext cx="205800" cy="205800"/>
            </a:xfrm>
            <a:prstGeom prst="rect">
              <a:avLst/>
            </a:prstGeom>
            <a:noFill/>
            <a:ln>
              <a:noFill/>
            </a:ln>
          </p:spPr>
        </p:pic>
        <p:sp>
          <p:nvSpPr>
            <p:cNvPr id="68" name="Google Shape;68;p10"/>
            <p:cNvSpPr txBox="1"/>
            <p:nvPr/>
          </p:nvSpPr>
          <p:spPr>
            <a:xfrm>
              <a:off x="4682250" y="2899575"/>
              <a:ext cx="2633100" cy="37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20">
                  <a:solidFill>
                    <a:schemeClr val="lt1"/>
                  </a:solidFill>
                  <a:latin typeface="Plus Jakarta Sans Medium"/>
                  <a:ea typeface="Plus Jakarta Sans Medium"/>
                  <a:cs typeface="Plus Jakarta Sans Medium"/>
                  <a:sym typeface="Plus Jakarta Sans Medium"/>
                </a:rPr>
                <a:t>Build a resume website</a:t>
              </a:r>
              <a:endParaRPr sz="1020">
                <a:solidFill>
                  <a:schemeClr val="lt1"/>
                </a:solidFill>
                <a:latin typeface="Plus Jakarta Sans Medium"/>
                <a:ea typeface="Plus Jakarta Sans Medium"/>
                <a:cs typeface="Plus Jakarta Sans Medium"/>
                <a:sym typeface="Plus Jakarta Sans Medium"/>
              </a:endParaRPr>
            </a:p>
          </p:txBody>
        </p:sp>
        <p:pic>
          <p:nvPicPr>
            <p:cNvPr id="69" name="Google Shape;69;p10"/>
            <p:cNvPicPr preferRelativeResize="0"/>
            <p:nvPr/>
          </p:nvPicPr>
          <p:blipFill>
            <a:blip r:embed="rId3">
              <a:alphaModFix/>
            </a:blip>
            <a:stretch>
              <a:fillRect/>
            </a:stretch>
          </p:blipFill>
          <p:spPr>
            <a:xfrm>
              <a:off x="4411250" y="2298925"/>
              <a:ext cx="205800" cy="205800"/>
            </a:xfrm>
            <a:prstGeom prst="rect">
              <a:avLst/>
            </a:prstGeom>
            <a:noFill/>
            <a:ln>
              <a:noFill/>
            </a:ln>
          </p:spPr>
        </p:pic>
        <p:sp>
          <p:nvSpPr>
            <p:cNvPr id="70" name="Google Shape;70;p10"/>
            <p:cNvSpPr txBox="1"/>
            <p:nvPr/>
          </p:nvSpPr>
          <p:spPr>
            <a:xfrm>
              <a:off x="4682250" y="2215525"/>
              <a:ext cx="3085200" cy="37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20">
                  <a:solidFill>
                    <a:schemeClr val="lt1"/>
                  </a:solidFill>
                  <a:latin typeface="Plus Jakarta Sans Medium"/>
                  <a:ea typeface="Plus Jakarta Sans Medium"/>
                  <a:cs typeface="Plus Jakarta Sans Medium"/>
                  <a:sym typeface="Plus Jakarta Sans Medium"/>
                </a:rPr>
                <a:t>Understand how websites understand HTML</a:t>
              </a:r>
              <a:endParaRPr sz="1020">
                <a:solidFill>
                  <a:schemeClr val="lt1"/>
                </a:solidFill>
                <a:latin typeface="Plus Jakarta Sans Medium"/>
                <a:ea typeface="Plus Jakarta Sans Medium"/>
                <a:cs typeface="Plus Jakarta Sans Medium"/>
                <a:sym typeface="Plus Jakarta Sans Medium"/>
              </a:endParaRPr>
            </a:p>
          </p:txBody>
        </p:sp>
      </p:grpSp>
      <p:sp>
        <p:nvSpPr>
          <p:cNvPr id="71" name="Google Shape;71;p10"/>
          <p:cNvSpPr txBox="1"/>
          <p:nvPr/>
        </p:nvSpPr>
        <p:spPr>
          <a:xfrm>
            <a:off x="2481750" y="745050"/>
            <a:ext cx="4180500" cy="55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420">
                <a:solidFill>
                  <a:srgbClr val="FFFFFF"/>
                </a:solidFill>
                <a:latin typeface="Plus Jakarta Sans"/>
                <a:ea typeface="Plus Jakarta Sans"/>
                <a:cs typeface="Plus Jakarta Sans"/>
                <a:sym typeface="Plus Jakarta Sans"/>
              </a:rPr>
              <a:t>Your 6-Day Success Plan</a:t>
            </a:r>
            <a:endParaRPr b="1" sz="2420">
              <a:solidFill>
                <a:srgbClr val="FFFFFF"/>
              </a:solidFill>
              <a:latin typeface="Plus Jakarta Sans"/>
              <a:ea typeface="Plus Jakarta Sans"/>
              <a:cs typeface="Plus Jakarta Sans"/>
              <a:sym typeface="Plus Jakarta Sans"/>
            </a:endParaRPr>
          </a:p>
        </p:txBody>
      </p:sp>
      <p:pic>
        <p:nvPicPr>
          <p:cNvPr id="72" name="Google Shape;72;p10"/>
          <p:cNvPicPr preferRelativeResize="0"/>
          <p:nvPr/>
        </p:nvPicPr>
        <p:blipFill>
          <a:blip r:embed="rId4">
            <a:alphaModFix/>
          </a:blip>
          <a:stretch>
            <a:fillRect/>
          </a:stretch>
        </p:blipFill>
        <p:spPr>
          <a:xfrm>
            <a:off x="1587900" y="1472850"/>
            <a:ext cx="295925" cy="295925"/>
          </a:xfrm>
          <a:prstGeom prst="rect">
            <a:avLst/>
          </a:prstGeom>
          <a:noFill/>
          <a:ln>
            <a:noFill/>
          </a:ln>
        </p:spPr>
      </p:pic>
      <p:sp>
        <p:nvSpPr>
          <p:cNvPr id="73" name="Google Shape;73;p10"/>
          <p:cNvSpPr txBox="1"/>
          <p:nvPr/>
        </p:nvSpPr>
        <p:spPr>
          <a:xfrm>
            <a:off x="1844500" y="1368563"/>
            <a:ext cx="22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8FAFF"/>
                </a:solidFill>
                <a:latin typeface="Caveat Medium"/>
                <a:ea typeface="Caveat Medium"/>
                <a:cs typeface="Caveat Medium"/>
                <a:sym typeface="Caveat Medium"/>
              </a:rPr>
              <a:t>We are currently here</a:t>
            </a:r>
            <a:endParaRPr>
              <a:solidFill>
                <a:srgbClr val="F8FAFF"/>
              </a:solidFill>
              <a:latin typeface="Caveat Medium"/>
              <a:ea typeface="Caveat Medium"/>
              <a:cs typeface="Caveat Medium"/>
              <a:sym typeface="Caveat Medium"/>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7"/>
          <p:cNvSpPr txBox="1"/>
          <p:nvPr>
            <p:ph idx="4294967295" type="title"/>
          </p:nvPr>
        </p:nvSpPr>
        <p:spPr>
          <a:xfrm>
            <a:off x="1396200" y="425050"/>
            <a:ext cx="6351600" cy="62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800">
                <a:latin typeface="Plus Jakarta Sans Medium"/>
                <a:ea typeface="Plus Jakarta Sans Medium"/>
                <a:cs typeface="Plus Jakarta Sans Medium"/>
                <a:sym typeface="Plus Jakarta Sans Medium"/>
              </a:rPr>
              <a:t>In the index.html, </a:t>
            </a:r>
            <a:r>
              <a:rPr lang="en-GB" sz="1800">
                <a:latin typeface="Plus Jakarta Sans Medium"/>
                <a:ea typeface="Plus Jakarta Sans Medium"/>
                <a:cs typeface="Plus Jakarta Sans Medium"/>
                <a:sym typeface="Plus Jakarta Sans Medium"/>
              </a:rPr>
              <a:t>we are going to change the code here. </a:t>
            </a:r>
            <a:endParaRPr sz="1800">
              <a:latin typeface="Plus Jakarta Sans Medium"/>
              <a:ea typeface="Plus Jakarta Sans Medium"/>
              <a:cs typeface="Plus Jakarta Sans Medium"/>
              <a:sym typeface="Plus Jakarta Sans Medium"/>
            </a:endParaRPr>
          </a:p>
          <a:p>
            <a:pPr indent="0" lvl="0" marL="0" rtl="0" algn="l">
              <a:spcBef>
                <a:spcPts val="0"/>
              </a:spcBef>
              <a:spcAft>
                <a:spcPts val="0"/>
              </a:spcAft>
              <a:buNone/>
            </a:pPr>
            <a:r>
              <a:t/>
            </a:r>
            <a:endParaRPr sz="1800">
              <a:latin typeface="Plus Jakarta Sans Medium"/>
              <a:ea typeface="Plus Jakarta Sans Medium"/>
              <a:cs typeface="Plus Jakarta Sans Medium"/>
              <a:sym typeface="Plus Jakarta Sans Medium"/>
            </a:endParaRPr>
          </a:p>
          <a:p>
            <a:pPr indent="0" lvl="0" marL="0" rtl="0" algn="l">
              <a:spcBef>
                <a:spcPts val="0"/>
              </a:spcBef>
              <a:spcAft>
                <a:spcPts val="0"/>
              </a:spcAft>
              <a:buNone/>
            </a:pPr>
            <a:r>
              <a:rPr lang="en-GB" sz="1800">
                <a:latin typeface="Plus Jakarta Sans Medium"/>
                <a:ea typeface="Plus Jakarta Sans Medium"/>
                <a:cs typeface="Plus Jakarta Sans Medium"/>
                <a:sym typeface="Plus Jakarta Sans Medium"/>
              </a:rPr>
              <a:t>Before:</a:t>
            </a:r>
            <a:endParaRPr sz="1800">
              <a:latin typeface="Plus Jakarta Sans Medium"/>
              <a:ea typeface="Plus Jakarta Sans Medium"/>
              <a:cs typeface="Plus Jakarta Sans Medium"/>
              <a:sym typeface="Plus Jakarta Sans Medium"/>
            </a:endParaRPr>
          </a:p>
        </p:txBody>
      </p:sp>
      <p:pic>
        <p:nvPicPr>
          <p:cNvPr id="325" name="Google Shape;325;p37"/>
          <p:cNvPicPr preferRelativeResize="0"/>
          <p:nvPr/>
        </p:nvPicPr>
        <p:blipFill>
          <a:blip r:embed="rId3">
            <a:alphaModFix/>
          </a:blip>
          <a:stretch>
            <a:fillRect/>
          </a:stretch>
        </p:blipFill>
        <p:spPr>
          <a:xfrm>
            <a:off x="1007000" y="1292875"/>
            <a:ext cx="7287350" cy="3529250"/>
          </a:xfrm>
          <a:prstGeom prst="rect">
            <a:avLst/>
          </a:prstGeom>
          <a:noFill/>
          <a:ln>
            <a:noFill/>
          </a:ln>
        </p:spPr>
      </p:pic>
      <p:pic>
        <p:nvPicPr>
          <p:cNvPr id="326" name="Google Shape;326;p37"/>
          <p:cNvPicPr preferRelativeResize="0"/>
          <p:nvPr/>
        </p:nvPicPr>
        <p:blipFill rotWithShape="1">
          <a:blip r:embed="rId4">
            <a:alphaModFix/>
          </a:blip>
          <a:srcRect b="13893" l="21668" r="37829" t="18497"/>
          <a:stretch/>
        </p:blipFill>
        <p:spPr>
          <a:xfrm>
            <a:off x="2719025" y="2049850"/>
            <a:ext cx="2688400" cy="2772275"/>
          </a:xfrm>
          <a:prstGeom prst="rect">
            <a:avLst/>
          </a:prstGeom>
          <a:noFill/>
          <a:ln>
            <a:noFill/>
          </a:ln>
        </p:spPr>
      </p:pic>
      <p:sp>
        <p:nvSpPr>
          <p:cNvPr id="327" name="Google Shape;327;p37"/>
          <p:cNvSpPr/>
          <p:nvPr/>
        </p:nvSpPr>
        <p:spPr>
          <a:xfrm>
            <a:off x="2719125" y="2049850"/>
            <a:ext cx="2688300" cy="2772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8" name="Google Shape;328;p37"/>
          <p:cNvPicPr preferRelativeResize="0"/>
          <p:nvPr/>
        </p:nvPicPr>
        <p:blipFill>
          <a:blip r:embed="rId5">
            <a:alphaModFix/>
          </a:blip>
          <a:stretch>
            <a:fillRect/>
          </a:stretch>
        </p:blipFill>
        <p:spPr>
          <a:xfrm>
            <a:off x="5511525" y="2331975"/>
            <a:ext cx="1091400" cy="47955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8"/>
          <p:cNvSpPr txBox="1"/>
          <p:nvPr>
            <p:ph idx="4294967295" type="title"/>
          </p:nvPr>
        </p:nvSpPr>
        <p:spPr>
          <a:xfrm>
            <a:off x="1383025" y="217600"/>
            <a:ext cx="6351600" cy="62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800">
                <a:latin typeface="Plus Jakarta Sans Medium"/>
                <a:ea typeface="Plus Jakarta Sans Medium"/>
                <a:cs typeface="Plus Jakarta Sans Medium"/>
                <a:sym typeface="Plus Jakarta Sans Medium"/>
              </a:rPr>
              <a:t>After:</a:t>
            </a:r>
            <a:endParaRPr sz="1800">
              <a:latin typeface="Plus Jakarta Sans Medium"/>
              <a:ea typeface="Plus Jakarta Sans Medium"/>
              <a:cs typeface="Plus Jakarta Sans Medium"/>
              <a:sym typeface="Plus Jakarta Sans Medium"/>
            </a:endParaRPr>
          </a:p>
        </p:txBody>
      </p:sp>
      <p:pic>
        <p:nvPicPr>
          <p:cNvPr id="334" name="Google Shape;334;p38"/>
          <p:cNvPicPr preferRelativeResize="0"/>
          <p:nvPr/>
        </p:nvPicPr>
        <p:blipFill>
          <a:blip r:embed="rId3">
            <a:alphaModFix/>
          </a:blip>
          <a:stretch>
            <a:fillRect/>
          </a:stretch>
        </p:blipFill>
        <p:spPr>
          <a:xfrm>
            <a:off x="1007000" y="1292875"/>
            <a:ext cx="7287350" cy="3529250"/>
          </a:xfrm>
          <a:prstGeom prst="rect">
            <a:avLst/>
          </a:prstGeom>
          <a:noFill/>
          <a:ln>
            <a:noFill/>
          </a:ln>
        </p:spPr>
      </p:pic>
      <p:sp>
        <p:nvSpPr>
          <p:cNvPr id="335" name="Google Shape;335;p38"/>
          <p:cNvSpPr/>
          <p:nvPr/>
        </p:nvSpPr>
        <p:spPr>
          <a:xfrm>
            <a:off x="2768625" y="1776375"/>
            <a:ext cx="2589300" cy="2431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8"/>
          <p:cNvSpPr txBox="1"/>
          <p:nvPr/>
        </p:nvSpPr>
        <p:spPr>
          <a:xfrm>
            <a:off x="1383025" y="819275"/>
            <a:ext cx="307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Caveat Medium"/>
                <a:ea typeface="Caveat Medium"/>
                <a:cs typeface="Caveat Medium"/>
                <a:sym typeface="Caveat Medium"/>
              </a:rPr>
              <a:t>Change Haris &amp; Haris Samingan to your name!</a:t>
            </a:r>
            <a:endParaRPr>
              <a:solidFill>
                <a:schemeClr val="dk1"/>
              </a:solidFill>
              <a:latin typeface="Caveat Medium"/>
              <a:ea typeface="Caveat Medium"/>
              <a:cs typeface="Caveat Medium"/>
              <a:sym typeface="Caveat Medium"/>
            </a:endParaRPr>
          </a:p>
        </p:txBody>
      </p:sp>
      <p:pic>
        <p:nvPicPr>
          <p:cNvPr id="337" name="Google Shape;337;p38"/>
          <p:cNvPicPr preferRelativeResize="0"/>
          <p:nvPr/>
        </p:nvPicPr>
        <p:blipFill>
          <a:blip r:embed="rId4">
            <a:alphaModFix/>
          </a:blip>
          <a:stretch>
            <a:fillRect/>
          </a:stretch>
        </p:blipFill>
        <p:spPr>
          <a:xfrm>
            <a:off x="5511525" y="2331975"/>
            <a:ext cx="1091400" cy="47955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9"/>
          <p:cNvSpPr txBox="1"/>
          <p:nvPr>
            <p:ph idx="4294967295" type="title"/>
          </p:nvPr>
        </p:nvSpPr>
        <p:spPr>
          <a:xfrm>
            <a:off x="1383025" y="217600"/>
            <a:ext cx="6351600" cy="62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800">
                <a:latin typeface="Plus Jakarta Sans Medium"/>
                <a:ea typeface="Plus Jakarta Sans Medium"/>
                <a:cs typeface="Plus Jakarta Sans Medium"/>
                <a:sym typeface="Plus Jakarta Sans Medium"/>
              </a:rPr>
              <a:t>Now, we are going to </a:t>
            </a:r>
            <a:r>
              <a:rPr lang="en-GB" sz="1800">
                <a:solidFill>
                  <a:srgbClr val="FF0000"/>
                </a:solidFill>
                <a:latin typeface="Plus Jakarta Sans Medium"/>
                <a:ea typeface="Plus Jakarta Sans Medium"/>
                <a:cs typeface="Plus Jakarta Sans Medium"/>
                <a:sym typeface="Plus Jakarta Sans Medium"/>
              </a:rPr>
              <a:t>run</a:t>
            </a:r>
            <a:r>
              <a:rPr lang="en-GB" sz="1800">
                <a:latin typeface="Plus Jakarta Sans Medium"/>
                <a:ea typeface="Plus Jakarta Sans Medium"/>
                <a:cs typeface="Plus Jakarta Sans Medium"/>
                <a:sym typeface="Plus Jakarta Sans Medium"/>
              </a:rPr>
              <a:t> this code to see our changes!</a:t>
            </a:r>
            <a:br>
              <a:rPr lang="en-GB" sz="1800">
                <a:latin typeface="Plus Jakarta Sans Medium"/>
                <a:ea typeface="Plus Jakarta Sans Medium"/>
                <a:cs typeface="Plus Jakarta Sans Medium"/>
                <a:sym typeface="Plus Jakarta Sans Medium"/>
              </a:rPr>
            </a:br>
            <a:r>
              <a:rPr lang="en-GB" sz="1800">
                <a:latin typeface="Plus Jakarta Sans Medium"/>
                <a:ea typeface="Plus Jakarta Sans Medium"/>
                <a:cs typeface="Plus Jakarta Sans Medium"/>
                <a:sym typeface="Plus Jakarta Sans Medium"/>
              </a:rPr>
              <a:t>To run, we click on the </a:t>
            </a:r>
            <a:r>
              <a:rPr lang="en-GB" sz="1800">
                <a:solidFill>
                  <a:srgbClr val="00FF00"/>
                </a:solidFill>
                <a:latin typeface="Plus Jakarta Sans Medium"/>
                <a:ea typeface="Plus Jakarta Sans Medium"/>
                <a:cs typeface="Plus Jakarta Sans Medium"/>
                <a:sym typeface="Plus Jakarta Sans Medium"/>
              </a:rPr>
              <a:t>Green Play button.</a:t>
            </a:r>
            <a:endParaRPr sz="1800">
              <a:solidFill>
                <a:srgbClr val="00FF00"/>
              </a:solidFill>
              <a:latin typeface="Plus Jakarta Sans Medium"/>
              <a:ea typeface="Plus Jakarta Sans Medium"/>
              <a:cs typeface="Plus Jakarta Sans Medium"/>
              <a:sym typeface="Plus Jakarta Sans Medium"/>
            </a:endParaRPr>
          </a:p>
        </p:txBody>
      </p:sp>
      <p:pic>
        <p:nvPicPr>
          <p:cNvPr id="343" name="Google Shape;343;p39"/>
          <p:cNvPicPr preferRelativeResize="0"/>
          <p:nvPr/>
        </p:nvPicPr>
        <p:blipFill>
          <a:blip r:embed="rId3">
            <a:alphaModFix/>
          </a:blip>
          <a:stretch>
            <a:fillRect/>
          </a:stretch>
        </p:blipFill>
        <p:spPr>
          <a:xfrm>
            <a:off x="1007000" y="1292875"/>
            <a:ext cx="7287350" cy="3529250"/>
          </a:xfrm>
          <a:prstGeom prst="rect">
            <a:avLst/>
          </a:prstGeom>
          <a:noFill/>
          <a:ln>
            <a:noFill/>
          </a:ln>
        </p:spPr>
      </p:pic>
      <p:sp>
        <p:nvSpPr>
          <p:cNvPr id="344" name="Google Shape;344;p39"/>
          <p:cNvSpPr/>
          <p:nvPr/>
        </p:nvSpPr>
        <p:spPr>
          <a:xfrm>
            <a:off x="4342925" y="1323775"/>
            <a:ext cx="603000" cy="362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5" name="Google Shape;345;p39"/>
          <p:cNvPicPr preferRelativeResize="0"/>
          <p:nvPr/>
        </p:nvPicPr>
        <p:blipFill>
          <a:blip r:embed="rId4">
            <a:alphaModFix/>
          </a:blip>
          <a:stretch>
            <a:fillRect/>
          </a:stretch>
        </p:blipFill>
        <p:spPr>
          <a:xfrm>
            <a:off x="5511525" y="2331975"/>
            <a:ext cx="1091400" cy="479555"/>
          </a:xfrm>
          <a:prstGeom prst="rect">
            <a:avLst/>
          </a:prstGeom>
          <a:noFill/>
          <a:ln>
            <a:noFill/>
          </a:ln>
        </p:spPr>
      </p:pic>
      <p:pic>
        <p:nvPicPr>
          <p:cNvPr id="346" name="Google Shape;346;p39"/>
          <p:cNvPicPr preferRelativeResize="0"/>
          <p:nvPr/>
        </p:nvPicPr>
        <p:blipFill>
          <a:blip r:embed="rId5">
            <a:alphaModFix/>
          </a:blip>
          <a:stretch>
            <a:fillRect/>
          </a:stretch>
        </p:blipFill>
        <p:spPr>
          <a:xfrm rot="-1559825">
            <a:off x="4627044" y="1467879"/>
            <a:ext cx="461612" cy="48414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0"/>
          <p:cNvSpPr txBox="1"/>
          <p:nvPr>
            <p:ph idx="4294967295" type="title"/>
          </p:nvPr>
        </p:nvSpPr>
        <p:spPr>
          <a:xfrm>
            <a:off x="1383025" y="217600"/>
            <a:ext cx="6351600" cy="62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800">
                <a:latin typeface="Plus Jakarta Sans Medium"/>
                <a:ea typeface="Plus Jakarta Sans Medium"/>
                <a:cs typeface="Plus Jakarta Sans Medium"/>
                <a:sym typeface="Plus Jakarta Sans Medium"/>
              </a:rPr>
              <a:t>With a blink of an eye, you see that the Hello World changes to Haris Samingan (or your name)!</a:t>
            </a:r>
            <a:endParaRPr sz="1800">
              <a:solidFill>
                <a:srgbClr val="00FF00"/>
              </a:solidFill>
              <a:latin typeface="Plus Jakarta Sans Medium"/>
              <a:ea typeface="Plus Jakarta Sans Medium"/>
              <a:cs typeface="Plus Jakarta Sans Medium"/>
              <a:sym typeface="Plus Jakarta Sans Medium"/>
            </a:endParaRPr>
          </a:p>
        </p:txBody>
      </p:sp>
      <p:pic>
        <p:nvPicPr>
          <p:cNvPr id="352" name="Google Shape;352;p40"/>
          <p:cNvPicPr preferRelativeResize="0"/>
          <p:nvPr/>
        </p:nvPicPr>
        <p:blipFill>
          <a:blip r:embed="rId3">
            <a:alphaModFix/>
          </a:blip>
          <a:stretch>
            <a:fillRect/>
          </a:stretch>
        </p:blipFill>
        <p:spPr>
          <a:xfrm>
            <a:off x="1007000" y="1292875"/>
            <a:ext cx="7287350" cy="3529250"/>
          </a:xfrm>
          <a:prstGeom prst="rect">
            <a:avLst/>
          </a:prstGeom>
          <a:noFill/>
          <a:ln>
            <a:noFill/>
          </a:ln>
        </p:spPr>
      </p:pic>
      <p:sp>
        <p:nvSpPr>
          <p:cNvPr id="353" name="Google Shape;353;p40"/>
          <p:cNvSpPr/>
          <p:nvPr/>
        </p:nvSpPr>
        <p:spPr>
          <a:xfrm>
            <a:off x="5484300" y="2327400"/>
            <a:ext cx="904800" cy="289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1"/>
          <p:cNvSpPr txBox="1"/>
          <p:nvPr>
            <p:ph idx="4294967295" type="title"/>
          </p:nvPr>
        </p:nvSpPr>
        <p:spPr>
          <a:xfrm>
            <a:off x="1383025" y="217600"/>
            <a:ext cx="6351600" cy="62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800">
                <a:latin typeface="Plus Jakarta Sans Medium"/>
                <a:ea typeface="Plus Jakarta Sans Medium"/>
                <a:cs typeface="Plus Jakarta Sans Medium"/>
                <a:sym typeface="Plus Jakarta Sans Medium"/>
              </a:rPr>
              <a:t>Now, let’s check on our website in a new tab. </a:t>
            </a:r>
            <a:endParaRPr sz="1800">
              <a:latin typeface="Plus Jakarta Sans Medium"/>
              <a:ea typeface="Plus Jakarta Sans Medium"/>
              <a:cs typeface="Plus Jakarta Sans Medium"/>
              <a:sym typeface="Plus Jakarta Sans Medium"/>
            </a:endParaRPr>
          </a:p>
          <a:p>
            <a:pPr indent="0" lvl="0" marL="0" rtl="0" algn="l">
              <a:spcBef>
                <a:spcPts val="0"/>
              </a:spcBef>
              <a:spcAft>
                <a:spcPts val="0"/>
              </a:spcAft>
              <a:buNone/>
            </a:pPr>
            <a:r>
              <a:rPr lang="en-GB" sz="1800">
                <a:latin typeface="Plus Jakarta Sans Medium"/>
                <a:ea typeface="Plus Jakarta Sans Medium"/>
                <a:cs typeface="Plus Jakarta Sans Medium"/>
                <a:sym typeface="Plus Jakarta Sans Medium"/>
              </a:rPr>
              <a:t>Click on the             icon.</a:t>
            </a:r>
            <a:endParaRPr sz="1800">
              <a:solidFill>
                <a:srgbClr val="00FF00"/>
              </a:solidFill>
              <a:latin typeface="Plus Jakarta Sans Medium"/>
              <a:ea typeface="Plus Jakarta Sans Medium"/>
              <a:cs typeface="Plus Jakarta Sans Medium"/>
              <a:sym typeface="Plus Jakarta Sans Medium"/>
            </a:endParaRPr>
          </a:p>
        </p:txBody>
      </p:sp>
      <p:pic>
        <p:nvPicPr>
          <p:cNvPr id="359" name="Google Shape;359;p41"/>
          <p:cNvPicPr preferRelativeResize="0"/>
          <p:nvPr/>
        </p:nvPicPr>
        <p:blipFill>
          <a:blip r:embed="rId3">
            <a:alphaModFix/>
          </a:blip>
          <a:stretch>
            <a:fillRect/>
          </a:stretch>
        </p:blipFill>
        <p:spPr>
          <a:xfrm>
            <a:off x="1007000" y="1292875"/>
            <a:ext cx="7287350" cy="3529250"/>
          </a:xfrm>
          <a:prstGeom prst="rect">
            <a:avLst/>
          </a:prstGeom>
          <a:noFill/>
          <a:ln>
            <a:noFill/>
          </a:ln>
        </p:spPr>
      </p:pic>
      <p:sp>
        <p:nvSpPr>
          <p:cNvPr id="360" name="Google Shape;360;p41"/>
          <p:cNvSpPr/>
          <p:nvPr/>
        </p:nvSpPr>
        <p:spPr>
          <a:xfrm>
            <a:off x="7950175" y="2032225"/>
            <a:ext cx="301800" cy="263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1" name="Google Shape;361;p41"/>
          <p:cNvPicPr preferRelativeResize="0"/>
          <p:nvPr/>
        </p:nvPicPr>
        <p:blipFill>
          <a:blip r:embed="rId4">
            <a:alphaModFix/>
          </a:blip>
          <a:stretch>
            <a:fillRect/>
          </a:stretch>
        </p:blipFill>
        <p:spPr>
          <a:xfrm rot="-1559825">
            <a:off x="8098519" y="2148254"/>
            <a:ext cx="461612" cy="484143"/>
          </a:xfrm>
          <a:prstGeom prst="rect">
            <a:avLst/>
          </a:prstGeom>
          <a:noFill/>
          <a:ln>
            <a:noFill/>
          </a:ln>
        </p:spPr>
      </p:pic>
      <p:pic>
        <p:nvPicPr>
          <p:cNvPr id="362" name="Google Shape;362;p41"/>
          <p:cNvPicPr preferRelativeResize="0"/>
          <p:nvPr/>
        </p:nvPicPr>
        <p:blipFill rotWithShape="1">
          <a:blip r:embed="rId5">
            <a:alphaModFix/>
          </a:blip>
          <a:srcRect b="0" l="0" r="0" t="19543"/>
          <a:stretch/>
        </p:blipFill>
        <p:spPr>
          <a:xfrm>
            <a:off x="2815600" y="577250"/>
            <a:ext cx="361950" cy="3448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2"/>
          <p:cNvSpPr txBox="1"/>
          <p:nvPr>
            <p:ph idx="4294967295" type="title"/>
          </p:nvPr>
        </p:nvSpPr>
        <p:spPr>
          <a:xfrm>
            <a:off x="1383025" y="217600"/>
            <a:ext cx="6351600" cy="62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800">
                <a:latin typeface="Plus Jakarta Sans Medium"/>
                <a:ea typeface="Plus Jakarta Sans Medium"/>
                <a:cs typeface="Plus Jakarta Sans Medium"/>
                <a:sym typeface="Plus Jakarta Sans Medium"/>
              </a:rPr>
              <a:t>This should open another tab with the title of your name e.g. </a:t>
            </a:r>
            <a:r>
              <a:rPr b="1" lang="en-GB" sz="1800"/>
              <a:t>Haris Resume</a:t>
            </a:r>
            <a:endParaRPr b="1" sz="1800"/>
          </a:p>
        </p:txBody>
      </p:sp>
      <p:pic>
        <p:nvPicPr>
          <p:cNvPr id="368" name="Google Shape;368;p42"/>
          <p:cNvPicPr preferRelativeResize="0"/>
          <p:nvPr/>
        </p:nvPicPr>
        <p:blipFill>
          <a:blip r:embed="rId3">
            <a:alphaModFix/>
          </a:blip>
          <a:stretch>
            <a:fillRect/>
          </a:stretch>
        </p:blipFill>
        <p:spPr>
          <a:xfrm>
            <a:off x="1515800" y="1273225"/>
            <a:ext cx="5372100" cy="1123950"/>
          </a:xfrm>
          <a:prstGeom prst="rect">
            <a:avLst/>
          </a:prstGeom>
          <a:noFill/>
          <a:ln>
            <a:noFill/>
          </a:ln>
        </p:spPr>
      </p:pic>
      <p:sp>
        <p:nvSpPr>
          <p:cNvPr id="369" name="Google Shape;369;p42"/>
          <p:cNvSpPr txBox="1"/>
          <p:nvPr>
            <p:ph idx="4294967295" type="title"/>
          </p:nvPr>
        </p:nvSpPr>
        <p:spPr>
          <a:xfrm>
            <a:off x="1515800" y="2824900"/>
            <a:ext cx="6494100" cy="62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800">
                <a:latin typeface="Plus Jakarta Sans Medium"/>
                <a:ea typeface="Plus Jakarta Sans Medium"/>
                <a:cs typeface="Plus Jakarta Sans Medium"/>
                <a:sym typeface="Plus Jakarta Sans Medium"/>
              </a:rPr>
              <a:t>Congrats on creating your first live website! </a:t>
            </a:r>
            <a:endParaRPr sz="1800">
              <a:latin typeface="Plus Jakarta Sans Medium"/>
              <a:ea typeface="Plus Jakarta Sans Medium"/>
              <a:cs typeface="Plus Jakarta Sans Medium"/>
              <a:sym typeface="Plus Jakarta Sans Medium"/>
            </a:endParaRPr>
          </a:p>
          <a:p>
            <a:pPr indent="0" lvl="0" marL="0" rtl="0" algn="l">
              <a:spcBef>
                <a:spcPts val="0"/>
              </a:spcBef>
              <a:spcAft>
                <a:spcPts val="0"/>
              </a:spcAft>
              <a:buNone/>
            </a:pPr>
            <a:r>
              <a:rPr lang="en-GB" sz="1800">
                <a:latin typeface="Plus Jakarta Sans Medium"/>
                <a:ea typeface="Plus Jakarta Sans Medium"/>
                <a:cs typeface="Plus Jakarta Sans Medium"/>
                <a:sym typeface="Plus Jakarta Sans Medium"/>
              </a:rPr>
              <a:t>Take a break and I’m going to explain to you what you did.</a:t>
            </a:r>
            <a:endParaRPr sz="1800">
              <a:latin typeface="Plus Jakarta Sans Medium"/>
              <a:ea typeface="Plus Jakarta Sans Medium"/>
              <a:cs typeface="Plus Jakarta Sans Medium"/>
              <a:sym typeface="Plus Jakarta Sans Medium"/>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43"/>
          <p:cNvPicPr preferRelativeResize="0"/>
          <p:nvPr/>
        </p:nvPicPr>
        <p:blipFill>
          <a:blip r:embed="rId3">
            <a:alphaModFix/>
          </a:blip>
          <a:stretch>
            <a:fillRect/>
          </a:stretch>
        </p:blipFill>
        <p:spPr>
          <a:xfrm>
            <a:off x="4961250" y="1573175"/>
            <a:ext cx="2988225" cy="3043550"/>
          </a:xfrm>
          <a:prstGeom prst="rect">
            <a:avLst/>
          </a:prstGeom>
          <a:noFill/>
          <a:ln>
            <a:noFill/>
          </a:ln>
        </p:spPr>
      </p:pic>
      <p:sp>
        <p:nvSpPr>
          <p:cNvPr id="375" name="Google Shape;375;p43"/>
          <p:cNvSpPr txBox="1"/>
          <p:nvPr>
            <p:ph idx="4294967295" type="title"/>
          </p:nvPr>
        </p:nvSpPr>
        <p:spPr>
          <a:xfrm>
            <a:off x="1383025" y="217600"/>
            <a:ext cx="6351600" cy="62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800">
                <a:latin typeface="Plus Jakarta Sans Medium"/>
                <a:ea typeface="Plus Jakarta Sans Medium"/>
                <a:cs typeface="Plus Jakarta Sans Medium"/>
                <a:sym typeface="Plus Jakarta Sans Medium"/>
              </a:rPr>
              <a:t>Is your code messy? You can arrange it nicely, automatically or reformat by clicking reformat button.</a:t>
            </a:r>
            <a:endParaRPr sz="1800">
              <a:latin typeface="Plus Jakarta Sans Medium"/>
              <a:ea typeface="Plus Jakarta Sans Medium"/>
              <a:cs typeface="Plus Jakarta Sans Medium"/>
              <a:sym typeface="Plus Jakarta Sans Medium"/>
            </a:endParaRPr>
          </a:p>
        </p:txBody>
      </p:sp>
      <p:pic>
        <p:nvPicPr>
          <p:cNvPr id="376" name="Google Shape;376;p43"/>
          <p:cNvPicPr preferRelativeResize="0"/>
          <p:nvPr/>
        </p:nvPicPr>
        <p:blipFill>
          <a:blip r:embed="rId4">
            <a:alphaModFix/>
          </a:blip>
          <a:stretch>
            <a:fillRect/>
          </a:stretch>
        </p:blipFill>
        <p:spPr>
          <a:xfrm>
            <a:off x="663325" y="1613600"/>
            <a:ext cx="4079250" cy="2624325"/>
          </a:xfrm>
          <a:prstGeom prst="rect">
            <a:avLst/>
          </a:prstGeom>
          <a:noFill/>
          <a:ln>
            <a:noFill/>
          </a:ln>
        </p:spPr>
      </p:pic>
      <p:sp>
        <p:nvSpPr>
          <p:cNvPr id="377" name="Google Shape;377;p43"/>
          <p:cNvSpPr/>
          <p:nvPr/>
        </p:nvSpPr>
        <p:spPr>
          <a:xfrm>
            <a:off x="4237950" y="1613600"/>
            <a:ext cx="294900" cy="299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8" name="Google Shape;378;p43"/>
          <p:cNvPicPr preferRelativeResize="0"/>
          <p:nvPr/>
        </p:nvPicPr>
        <p:blipFill>
          <a:blip r:embed="rId5">
            <a:alphaModFix/>
          </a:blip>
          <a:stretch>
            <a:fillRect/>
          </a:stretch>
        </p:blipFill>
        <p:spPr>
          <a:xfrm rot="-1559825">
            <a:off x="4328019" y="1740079"/>
            <a:ext cx="461612" cy="484143"/>
          </a:xfrm>
          <a:prstGeom prst="rect">
            <a:avLst/>
          </a:prstGeom>
          <a:noFill/>
          <a:ln>
            <a:noFill/>
          </a:ln>
        </p:spPr>
      </p:pic>
      <p:sp>
        <p:nvSpPr>
          <p:cNvPr id="379" name="Google Shape;379;p43"/>
          <p:cNvSpPr txBox="1"/>
          <p:nvPr/>
        </p:nvSpPr>
        <p:spPr>
          <a:xfrm>
            <a:off x="663325" y="1172975"/>
            <a:ext cx="307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Caveat Medium"/>
                <a:ea typeface="Caveat Medium"/>
                <a:cs typeface="Caveat Medium"/>
                <a:sym typeface="Caveat Medium"/>
              </a:rPr>
              <a:t>Before. Eeeww</a:t>
            </a:r>
            <a:endParaRPr>
              <a:solidFill>
                <a:schemeClr val="dk1"/>
              </a:solidFill>
              <a:latin typeface="Caveat Medium"/>
              <a:ea typeface="Caveat Medium"/>
              <a:cs typeface="Caveat Medium"/>
              <a:sym typeface="Caveat Medium"/>
            </a:endParaRPr>
          </a:p>
        </p:txBody>
      </p:sp>
      <p:sp>
        <p:nvSpPr>
          <p:cNvPr id="380" name="Google Shape;380;p43"/>
          <p:cNvSpPr txBox="1"/>
          <p:nvPr/>
        </p:nvSpPr>
        <p:spPr>
          <a:xfrm>
            <a:off x="4872375" y="1172975"/>
            <a:ext cx="307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Caveat Medium"/>
                <a:ea typeface="Caveat Medium"/>
                <a:cs typeface="Caveat Medium"/>
                <a:sym typeface="Caveat Medium"/>
              </a:rPr>
              <a:t>After</a:t>
            </a:r>
            <a:r>
              <a:rPr lang="en-GB">
                <a:solidFill>
                  <a:schemeClr val="dk1"/>
                </a:solidFill>
                <a:latin typeface="Caveat Medium"/>
                <a:ea typeface="Caveat Medium"/>
                <a:cs typeface="Caveat Medium"/>
                <a:sym typeface="Caveat Medium"/>
              </a:rPr>
              <a:t>. Wow</a:t>
            </a:r>
            <a:endParaRPr>
              <a:solidFill>
                <a:schemeClr val="dk1"/>
              </a:solidFill>
              <a:latin typeface="Caveat Medium"/>
              <a:ea typeface="Caveat Medium"/>
              <a:cs typeface="Caveat Medium"/>
              <a:sym typeface="Caveat Medium"/>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4"/>
          <p:cNvSpPr txBox="1"/>
          <p:nvPr>
            <p:ph type="ctrTitle"/>
          </p:nvPr>
        </p:nvSpPr>
        <p:spPr>
          <a:xfrm>
            <a:off x="586600" y="1633350"/>
            <a:ext cx="4116300" cy="209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Building blocks of websites:</a:t>
            </a:r>
            <a:endParaRPr/>
          </a:p>
          <a:p>
            <a:pPr indent="0" lvl="0" marL="0" rtl="0" algn="l">
              <a:spcBef>
                <a:spcPts val="0"/>
              </a:spcBef>
              <a:spcAft>
                <a:spcPts val="0"/>
              </a:spcAft>
              <a:buNone/>
            </a:pPr>
            <a:r>
              <a:rPr lang="en-GB"/>
              <a:t>HTML</a:t>
            </a:r>
            <a:endParaRPr/>
          </a:p>
        </p:txBody>
      </p:sp>
      <p:sp>
        <p:nvSpPr>
          <p:cNvPr id="386" name="Google Shape;386;p44"/>
          <p:cNvSpPr txBox="1"/>
          <p:nvPr>
            <p:ph idx="2" type="title"/>
          </p:nvPr>
        </p:nvSpPr>
        <p:spPr>
          <a:xfrm>
            <a:off x="683350" y="4714084"/>
            <a:ext cx="2041200" cy="291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Day </a:t>
            </a:r>
            <a:r>
              <a:rPr lang="en-GB"/>
              <a:t>2</a:t>
            </a:r>
            <a:endParaRPr/>
          </a:p>
        </p:txBody>
      </p:sp>
      <p:pic>
        <p:nvPicPr>
          <p:cNvPr id="387" name="Google Shape;387;p44"/>
          <p:cNvPicPr preferRelativeResize="0"/>
          <p:nvPr/>
        </p:nvPicPr>
        <p:blipFill rotWithShape="1">
          <a:blip r:embed="rId3">
            <a:alphaModFix/>
          </a:blip>
          <a:srcRect b="0" l="16666" r="16666" t="0"/>
          <a:stretch/>
        </p:blipFill>
        <p:spPr>
          <a:xfrm>
            <a:off x="5150400" y="1150225"/>
            <a:ext cx="3420900" cy="3420900"/>
          </a:xfrm>
          <a:prstGeom prst="roundRect">
            <a:avLst>
              <a:gd fmla="val 6033" name="adj"/>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5"/>
          <p:cNvSpPr txBox="1"/>
          <p:nvPr>
            <p:ph type="title"/>
          </p:nvPr>
        </p:nvSpPr>
        <p:spPr>
          <a:xfrm>
            <a:off x="793325" y="945175"/>
            <a:ext cx="4076700" cy="40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What is HTML?</a:t>
            </a:r>
            <a:endParaRPr/>
          </a:p>
        </p:txBody>
      </p:sp>
      <p:sp>
        <p:nvSpPr>
          <p:cNvPr id="393" name="Google Shape;393;p45"/>
          <p:cNvSpPr txBox="1"/>
          <p:nvPr>
            <p:ph idx="2" type="title"/>
          </p:nvPr>
        </p:nvSpPr>
        <p:spPr>
          <a:xfrm>
            <a:off x="793325" y="1548200"/>
            <a:ext cx="3605100" cy="2986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GB"/>
              <a:t>HTML stands for </a:t>
            </a:r>
            <a:r>
              <a:rPr b="1" lang="en-GB"/>
              <a:t>Hyper Text Markup Language</a:t>
            </a:r>
            <a:r>
              <a:rPr lang="en-GB"/>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It is used to create and structure content for a website.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.html is the file type.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Why index.html? This is because </a:t>
            </a:r>
            <a:r>
              <a:rPr b="1" lang="en-GB"/>
              <a:t>index</a:t>
            </a:r>
            <a:r>
              <a:rPr lang="en-GB"/>
              <a:t> in web development is to refer to </a:t>
            </a:r>
            <a:r>
              <a:rPr b="1" lang="en-GB"/>
              <a:t>default or home page</a:t>
            </a:r>
            <a:r>
              <a:rPr lang="en-GB"/>
              <a:t> of website.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Let’s test if your paid attention!</a:t>
            </a:r>
            <a:endParaRPr/>
          </a:p>
        </p:txBody>
      </p:sp>
      <p:pic>
        <p:nvPicPr>
          <p:cNvPr id="394" name="Google Shape;394;p45"/>
          <p:cNvPicPr preferRelativeResize="0"/>
          <p:nvPr/>
        </p:nvPicPr>
        <p:blipFill rotWithShape="1">
          <a:blip r:embed="rId3">
            <a:alphaModFix/>
          </a:blip>
          <a:srcRect b="0" l="16666" r="16666" t="0"/>
          <a:stretch/>
        </p:blipFill>
        <p:spPr>
          <a:xfrm>
            <a:off x="5150400" y="1150225"/>
            <a:ext cx="3420900" cy="3420900"/>
          </a:xfrm>
          <a:prstGeom prst="roundRect">
            <a:avLst>
              <a:gd fmla="val 6033" name="adj"/>
            </a:avLst>
          </a:prstGeom>
          <a:noFill/>
          <a:ln>
            <a:noFill/>
          </a:ln>
        </p:spPr>
      </p:pic>
      <p:sp>
        <p:nvSpPr>
          <p:cNvPr id="395" name="Google Shape;395;p45"/>
          <p:cNvSpPr txBox="1"/>
          <p:nvPr>
            <p:ph idx="3" type="title"/>
          </p:nvPr>
        </p:nvSpPr>
        <p:spPr>
          <a:xfrm>
            <a:off x="683350" y="4714084"/>
            <a:ext cx="2041200" cy="291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Day </a:t>
            </a:r>
            <a:r>
              <a:rPr lang="en-GB"/>
              <a:t>2</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6"/>
          <p:cNvSpPr txBox="1"/>
          <p:nvPr>
            <p:ph idx="4294967295" type="title"/>
          </p:nvPr>
        </p:nvSpPr>
        <p:spPr>
          <a:xfrm>
            <a:off x="2507425" y="256950"/>
            <a:ext cx="4076700" cy="40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Plus Jakarta Sans Medium"/>
                <a:ea typeface="Plus Jakarta Sans Medium"/>
                <a:cs typeface="Plus Jakarta Sans Medium"/>
                <a:sym typeface="Plus Jakarta Sans Medium"/>
              </a:rPr>
              <a:t>What is HTML?</a:t>
            </a:r>
            <a:endParaRPr sz="3000">
              <a:latin typeface="Plus Jakarta Sans Medium"/>
              <a:ea typeface="Plus Jakarta Sans Medium"/>
              <a:cs typeface="Plus Jakarta Sans Medium"/>
              <a:sym typeface="Plus Jakarta Sans Medium"/>
            </a:endParaRPr>
          </a:p>
        </p:txBody>
      </p:sp>
      <p:sp>
        <p:nvSpPr>
          <p:cNvPr id="401" name="Google Shape;401;p46"/>
          <p:cNvSpPr/>
          <p:nvPr/>
        </p:nvSpPr>
        <p:spPr>
          <a:xfrm>
            <a:off x="1193000" y="3554375"/>
            <a:ext cx="2884200" cy="544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latin typeface="Plus Jakarta Sans Medium"/>
                <a:ea typeface="Plus Jakarta Sans Medium"/>
                <a:cs typeface="Plus Jakarta Sans Medium"/>
                <a:sym typeface="Plus Jakarta Sans Medium"/>
              </a:rPr>
              <a:t>Hyperlinks and Text Markup Language</a:t>
            </a:r>
            <a:endParaRPr sz="1200">
              <a:latin typeface="Plus Jakarta Sans Medium"/>
              <a:ea typeface="Plus Jakarta Sans Medium"/>
              <a:cs typeface="Plus Jakarta Sans Medium"/>
              <a:sym typeface="Plus Jakarta Sans Medium"/>
            </a:endParaRPr>
          </a:p>
        </p:txBody>
      </p:sp>
      <p:pic>
        <p:nvPicPr>
          <p:cNvPr id="402" name="Google Shape;402;p46"/>
          <p:cNvPicPr preferRelativeResize="0"/>
          <p:nvPr/>
        </p:nvPicPr>
        <p:blipFill>
          <a:blip r:embed="rId3">
            <a:alphaModFix/>
          </a:blip>
          <a:stretch>
            <a:fillRect/>
          </a:stretch>
        </p:blipFill>
        <p:spPr>
          <a:xfrm>
            <a:off x="2730475" y="835775"/>
            <a:ext cx="3683052" cy="2454775"/>
          </a:xfrm>
          <a:prstGeom prst="rect">
            <a:avLst/>
          </a:prstGeom>
          <a:noFill/>
          <a:ln>
            <a:noFill/>
          </a:ln>
        </p:spPr>
      </p:pic>
      <p:sp>
        <p:nvSpPr>
          <p:cNvPr id="403" name="Google Shape;403;p46"/>
          <p:cNvSpPr/>
          <p:nvPr/>
        </p:nvSpPr>
        <p:spPr>
          <a:xfrm>
            <a:off x="4572000" y="3554375"/>
            <a:ext cx="2884200" cy="544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latin typeface="Plus Jakarta Sans Medium"/>
                <a:ea typeface="Plus Jakarta Sans Medium"/>
                <a:cs typeface="Plus Jakarta Sans Medium"/>
                <a:sym typeface="Plus Jakarta Sans Medium"/>
              </a:rPr>
              <a:t>Hypertext Markup Language</a:t>
            </a:r>
            <a:endParaRPr sz="1200">
              <a:latin typeface="Plus Jakarta Sans Medium"/>
              <a:ea typeface="Plus Jakarta Sans Medium"/>
              <a:cs typeface="Plus Jakarta Sans Medium"/>
              <a:sym typeface="Plus Jakarta Sans Medium"/>
            </a:endParaRPr>
          </a:p>
        </p:txBody>
      </p:sp>
      <p:sp>
        <p:nvSpPr>
          <p:cNvPr id="404" name="Google Shape;404;p46"/>
          <p:cNvSpPr/>
          <p:nvPr/>
        </p:nvSpPr>
        <p:spPr>
          <a:xfrm>
            <a:off x="1193000" y="4277050"/>
            <a:ext cx="2884200" cy="544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latin typeface="Plus Jakarta Sans Medium"/>
                <a:ea typeface="Plus Jakarta Sans Medium"/>
                <a:cs typeface="Plus Jakarta Sans Medium"/>
                <a:sym typeface="Plus Jakarta Sans Medium"/>
              </a:rPr>
              <a:t>Hyperlinks Text Markup Language</a:t>
            </a:r>
            <a:endParaRPr sz="1200">
              <a:latin typeface="Plus Jakarta Sans Medium"/>
              <a:ea typeface="Plus Jakarta Sans Medium"/>
              <a:cs typeface="Plus Jakarta Sans Medium"/>
              <a:sym typeface="Plus Jakarta Sans Medium"/>
            </a:endParaRPr>
          </a:p>
        </p:txBody>
      </p:sp>
      <p:sp>
        <p:nvSpPr>
          <p:cNvPr id="405" name="Google Shape;405;p46"/>
          <p:cNvSpPr/>
          <p:nvPr/>
        </p:nvSpPr>
        <p:spPr>
          <a:xfrm>
            <a:off x="4572000" y="4277050"/>
            <a:ext cx="2884200" cy="544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latin typeface="Plus Jakarta Sans Medium"/>
                <a:ea typeface="Plus Jakarta Sans Medium"/>
                <a:cs typeface="Plus Jakarta Sans Medium"/>
                <a:sym typeface="Plus Jakarta Sans Medium"/>
              </a:rPr>
              <a:t>Home Text Markup Language</a:t>
            </a:r>
            <a:endParaRPr sz="1200">
              <a:latin typeface="Plus Jakarta Sans Medium"/>
              <a:ea typeface="Plus Jakarta Sans Medium"/>
              <a:cs typeface="Plus Jakarta Sans Medium"/>
              <a:sym typeface="Plus Jakarta Sans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grpSp>
        <p:nvGrpSpPr>
          <p:cNvPr id="78" name="Google Shape;78;p11"/>
          <p:cNvGrpSpPr/>
          <p:nvPr/>
        </p:nvGrpSpPr>
        <p:grpSpPr>
          <a:xfrm>
            <a:off x="1510200" y="1729675"/>
            <a:ext cx="6519600" cy="1937400"/>
            <a:chOff x="1490550" y="1611675"/>
            <a:chExt cx="6519600" cy="1937400"/>
          </a:xfrm>
        </p:grpSpPr>
        <p:sp>
          <p:nvSpPr>
            <p:cNvPr id="79" name="Google Shape;79;p11"/>
            <p:cNvSpPr/>
            <p:nvPr/>
          </p:nvSpPr>
          <p:spPr>
            <a:xfrm>
              <a:off x="1490550" y="1611675"/>
              <a:ext cx="6519600" cy="1937400"/>
            </a:xfrm>
            <a:prstGeom prst="roundRect">
              <a:avLst>
                <a:gd fmla="val 6911" name="adj"/>
              </a:avLst>
            </a:prstGeom>
            <a:solidFill>
              <a:srgbClr val="F4D766"/>
            </a:solidFill>
            <a:ln cap="flat" cmpd="sng" w="9525">
              <a:solidFill>
                <a:srgbClr val="F4D7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1"/>
            <p:cNvSpPr txBox="1"/>
            <p:nvPr/>
          </p:nvSpPr>
          <p:spPr>
            <a:xfrm>
              <a:off x="1698975" y="2215525"/>
              <a:ext cx="2418000" cy="82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20">
                  <a:solidFill>
                    <a:schemeClr val="lt1"/>
                  </a:solidFill>
                  <a:latin typeface="Plus Jakarta Sans ExtraBold"/>
                  <a:ea typeface="Plus Jakarta Sans ExtraBold"/>
                  <a:cs typeface="Plus Jakarta Sans ExtraBold"/>
                  <a:sym typeface="Plus Jakarta Sans ExtraBold"/>
                </a:rPr>
                <a:t>Styling </a:t>
              </a:r>
              <a:r>
                <a:rPr lang="en-GB" sz="2420">
                  <a:solidFill>
                    <a:schemeClr val="lt1"/>
                  </a:solidFill>
                  <a:latin typeface="Plus Jakarta Sans ExtraBold"/>
                  <a:ea typeface="Plus Jakarta Sans ExtraBold"/>
                  <a:cs typeface="Plus Jakarta Sans ExtraBold"/>
                  <a:sym typeface="Plus Jakarta Sans ExtraBold"/>
                </a:rPr>
                <a:t>Websites</a:t>
              </a:r>
              <a:endParaRPr sz="2420">
                <a:solidFill>
                  <a:schemeClr val="lt1"/>
                </a:solidFill>
                <a:latin typeface="Plus Jakarta Sans ExtraBold"/>
                <a:ea typeface="Plus Jakarta Sans ExtraBold"/>
                <a:cs typeface="Plus Jakarta Sans ExtraBold"/>
                <a:sym typeface="Plus Jakarta Sans ExtraBold"/>
              </a:endParaRPr>
            </a:p>
          </p:txBody>
        </p:sp>
        <p:sp>
          <p:nvSpPr>
            <p:cNvPr id="81" name="Google Shape;81;p11"/>
            <p:cNvSpPr txBox="1"/>
            <p:nvPr/>
          </p:nvSpPr>
          <p:spPr>
            <a:xfrm>
              <a:off x="1698975" y="1983050"/>
              <a:ext cx="973500" cy="27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920">
                  <a:solidFill>
                    <a:schemeClr val="lt1"/>
                  </a:solidFill>
                  <a:latin typeface="Plus Jakarta Sans"/>
                  <a:ea typeface="Plus Jakarta Sans"/>
                  <a:cs typeface="Plus Jakarta Sans"/>
                  <a:sym typeface="Plus Jakarta Sans"/>
                </a:rPr>
                <a:t>Day 2 (1h):</a:t>
              </a:r>
              <a:endParaRPr b="1" sz="920">
                <a:solidFill>
                  <a:schemeClr val="lt1"/>
                </a:solidFill>
                <a:latin typeface="Plus Jakarta Sans"/>
                <a:ea typeface="Plus Jakarta Sans"/>
                <a:cs typeface="Plus Jakarta Sans"/>
                <a:sym typeface="Plus Jakarta Sans"/>
              </a:endParaRPr>
            </a:p>
          </p:txBody>
        </p:sp>
        <p:pic>
          <p:nvPicPr>
            <p:cNvPr id="82" name="Google Shape;82;p11"/>
            <p:cNvPicPr preferRelativeResize="0"/>
            <p:nvPr/>
          </p:nvPicPr>
          <p:blipFill>
            <a:blip r:embed="rId3">
              <a:alphaModFix/>
            </a:blip>
            <a:stretch>
              <a:fillRect/>
            </a:stretch>
          </p:blipFill>
          <p:spPr>
            <a:xfrm>
              <a:off x="4411250" y="1966850"/>
              <a:ext cx="205800" cy="205800"/>
            </a:xfrm>
            <a:prstGeom prst="rect">
              <a:avLst/>
            </a:prstGeom>
            <a:noFill/>
            <a:ln>
              <a:noFill/>
            </a:ln>
          </p:spPr>
        </p:pic>
        <p:sp>
          <p:nvSpPr>
            <p:cNvPr id="83" name="Google Shape;83;p11"/>
            <p:cNvSpPr txBox="1"/>
            <p:nvPr/>
          </p:nvSpPr>
          <p:spPr>
            <a:xfrm>
              <a:off x="4682250" y="1883450"/>
              <a:ext cx="2904000" cy="37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20">
                  <a:solidFill>
                    <a:schemeClr val="lt1"/>
                  </a:solidFill>
                  <a:latin typeface="Plus Jakarta Sans Medium"/>
                  <a:ea typeface="Plus Jakarta Sans Medium"/>
                  <a:cs typeface="Plus Jakarta Sans Medium"/>
                  <a:sym typeface="Plus Jakarta Sans Medium"/>
                </a:rPr>
                <a:t>Learn to style a website using CSS </a:t>
              </a:r>
              <a:endParaRPr sz="1020">
                <a:solidFill>
                  <a:schemeClr val="lt1"/>
                </a:solidFill>
                <a:latin typeface="Plus Jakarta Sans Medium"/>
                <a:ea typeface="Plus Jakarta Sans Medium"/>
                <a:cs typeface="Plus Jakarta Sans Medium"/>
                <a:sym typeface="Plus Jakarta Sans Medium"/>
              </a:endParaRPr>
            </a:p>
          </p:txBody>
        </p:sp>
        <p:pic>
          <p:nvPicPr>
            <p:cNvPr id="84" name="Google Shape;84;p11"/>
            <p:cNvPicPr preferRelativeResize="0"/>
            <p:nvPr/>
          </p:nvPicPr>
          <p:blipFill>
            <a:blip r:embed="rId3">
              <a:alphaModFix/>
            </a:blip>
            <a:stretch>
              <a:fillRect/>
            </a:stretch>
          </p:blipFill>
          <p:spPr>
            <a:xfrm>
              <a:off x="4411250" y="2640938"/>
              <a:ext cx="205800" cy="205800"/>
            </a:xfrm>
            <a:prstGeom prst="rect">
              <a:avLst/>
            </a:prstGeom>
            <a:noFill/>
            <a:ln>
              <a:noFill/>
            </a:ln>
          </p:spPr>
        </p:pic>
        <p:sp>
          <p:nvSpPr>
            <p:cNvPr id="85" name="Google Shape;85;p11"/>
            <p:cNvSpPr txBox="1"/>
            <p:nvPr/>
          </p:nvSpPr>
          <p:spPr>
            <a:xfrm>
              <a:off x="4682250" y="2557550"/>
              <a:ext cx="2868900" cy="37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20">
                  <a:solidFill>
                    <a:schemeClr val="lt1"/>
                  </a:solidFill>
                  <a:latin typeface="Plus Jakarta Sans Medium"/>
                  <a:ea typeface="Plus Jakarta Sans Medium"/>
                  <a:cs typeface="Plus Jakarta Sans Medium"/>
                  <a:sym typeface="Plus Jakarta Sans Medium"/>
                </a:rPr>
                <a:t>Learn to create buttons and design them</a:t>
              </a:r>
              <a:endParaRPr sz="1020">
                <a:solidFill>
                  <a:schemeClr val="lt1"/>
                </a:solidFill>
                <a:latin typeface="Plus Jakarta Sans Medium"/>
                <a:ea typeface="Plus Jakarta Sans Medium"/>
                <a:cs typeface="Plus Jakarta Sans Medium"/>
                <a:sym typeface="Plus Jakarta Sans Medium"/>
              </a:endParaRPr>
            </a:p>
          </p:txBody>
        </p:sp>
        <p:pic>
          <p:nvPicPr>
            <p:cNvPr id="86" name="Google Shape;86;p11"/>
            <p:cNvPicPr preferRelativeResize="0"/>
            <p:nvPr/>
          </p:nvPicPr>
          <p:blipFill>
            <a:blip r:embed="rId3">
              <a:alphaModFix/>
            </a:blip>
            <a:stretch>
              <a:fillRect/>
            </a:stretch>
          </p:blipFill>
          <p:spPr>
            <a:xfrm>
              <a:off x="4411250" y="2982975"/>
              <a:ext cx="205800" cy="205800"/>
            </a:xfrm>
            <a:prstGeom prst="rect">
              <a:avLst/>
            </a:prstGeom>
            <a:noFill/>
            <a:ln>
              <a:noFill/>
            </a:ln>
          </p:spPr>
        </p:pic>
        <p:sp>
          <p:nvSpPr>
            <p:cNvPr id="87" name="Google Shape;87;p11"/>
            <p:cNvSpPr txBox="1"/>
            <p:nvPr/>
          </p:nvSpPr>
          <p:spPr>
            <a:xfrm>
              <a:off x="4682250" y="2899575"/>
              <a:ext cx="2633100" cy="37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20">
                  <a:solidFill>
                    <a:schemeClr val="lt1"/>
                  </a:solidFill>
                  <a:latin typeface="Plus Jakarta Sans Medium"/>
                  <a:ea typeface="Plus Jakarta Sans Medium"/>
                  <a:cs typeface="Plus Jakarta Sans Medium"/>
                  <a:sym typeface="Plus Jakarta Sans Medium"/>
                </a:rPr>
                <a:t>Build a Link in Bio project</a:t>
              </a:r>
              <a:endParaRPr sz="1020">
                <a:solidFill>
                  <a:schemeClr val="lt1"/>
                </a:solidFill>
                <a:latin typeface="Plus Jakarta Sans Medium"/>
                <a:ea typeface="Plus Jakarta Sans Medium"/>
                <a:cs typeface="Plus Jakarta Sans Medium"/>
                <a:sym typeface="Plus Jakarta Sans Medium"/>
              </a:endParaRPr>
            </a:p>
          </p:txBody>
        </p:sp>
        <p:pic>
          <p:nvPicPr>
            <p:cNvPr id="88" name="Google Shape;88;p11"/>
            <p:cNvPicPr preferRelativeResize="0"/>
            <p:nvPr/>
          </p:nvPicPr>
          <p:blipFill>
            <a:blip r:embed="rId3">
              <a:alphaModFix/>
            </a:blip>
            <a:stretch>
              <a:fillRect/>
            </a:stretch>
          </p:blipFill>
          <p:spPr>
            <a:xfrm>
              <a:off x="4411250" y="2298925"/>
              <a:ext cx="205800" cy="205800"/>
            </a:xfrm>
            <a:prstGeom prst="rect">
              <a:avLst/>
            </a:prstGeom>
            <a:noFill/>
            <a:ln>
              <a:noFill/>
            </a:ln>
          </p:spPr>
        </p:pic>
        <p:sp>
          <p:nvSpPr>
            <p:cNvPr id="89" name="Google Shape;89;p11"/>
            <p:cNvSpPr txBox="1"/>
            <p:nvPr/>
          </p:nvSpPr>
          <p:spPr>
            <a:xfrm>
              <a:off x="4682250" y="2215525"/>
              <a:ext cx="3085200" cy="37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20">
                  <a:solidFill>
                    <a:schemeClr val="lt1"/>
                  </a:solidFill>
                  <a:latin typeface="Plus Jakarta Sans Medium"/>
                  <a:ea typeface="Plus Jakarta Sans Medium"/>
                  <a:cs typeface="Plus Jakarta Sans Medium"/>
                  <a:sym typeface="Plus Jakarta Sans Medium"/>
                </a:rPr>
                <a:t>Add your profile picture for employers!</a:t>
              </a:r>
              <a:endParaRPr sz="1020">
                <a:solidFill>
                  <a:schemeClr val="lt1"/>
                </a:solidFill>
                <a:latin typeface="Plus Jakarta Sans Medium"/>
                <a:ea typeface="Plus Jakarta Sans Medium"/>
                <a:cs typeface="Plus Jakarta Sans Medium"/>
                <a:sym typeface="Plus Jakarta Sans Medium"/>
              </a:endParaRPr>
            </a:p>
          </p:txBody>
        </p:sp>
      </p:grpSp>
      <p:sp>
        <p:nvSpPr>
          <p:cNvPr id="90" name="Google Shape;90;p11"/>
          <p:cNvSpPr txBox="1"/>
          <p:nvPr/>
        </p:nvSpPr>
        <p:spPr>
          <a:xfrm>
            <a:off x="2481750" y="745050"/>
            <a:ext cx="4180500" cy="55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420">
                <a:solidFill>
                  <a:srgbClr val="FFFFFF"/>
                </a:solidFill>
                <a:latin typeface="Plus Jakarta Sans"/>
                <a:ea typeface="Plus Jakarta Sans"/>
                <a:cs typeface="Plus Jakarta Sans"/>
                <a:sym typeface="Plus Jakarta Sans"/>
              </a:rPr>
              <a:t>Your 6-Day Success Plan</a:t>
            </a:r>
            <a:endParaRPr b="1" sz="2420">
              <a:solidFill>
                <a:srgbClr val="FFFFFF"/>
              </a:solidFill>
              <a:latin typeface="Plus Jakarta Sans"/>
              <a:ea typeface="Plus Jakarta Sans"/>
              <a:cs typeface="Plus Jakarta Sans"/>
              <a:sym typeface="Plus Jakarta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7"/>
          <p:cNvSpPr txBox="1"/>
          <p:nvPr>
            <p:ph idx="4294967295" type="title"/>
          </p:nvPr>
        </p:nvSpPr>
        <p:spPr>
          <a:xfrm>
            <a:off x="2507425" y="256950"/>
            <a:ext cx="4076700" cy="40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Plus Jakarta Sans Medium"/>
                <a:ea typeface="Plus Jakarta Sans Medium"/>
                <a:cs typeface="Plus Jakarta Sans Medium"/>
                <a:sym typeface="Plus Jakarta Sans Medium"/>
              </a:rPr>
              <a:t>What is HTML?</a:t>
            </a:r>
            <a:endParaRPr sz="3000">
              <a:latin typeface="Plus Jakarta Sans Medium"/>
              <a:ea typeface="Plus Jakarta Sans Medium"/>
              <a:cs typeface="Plus Jakarta Sans Medium"/>
              <a:sym typeface="Plus Jakarta Sans Medium"/>
            </a:endParaRPr>
          </a:p>
        </p:txBody>
      </p:sp>
      <p:sp>
        <p:nvSpPr>
          <p:cNvPr id="411" name="Google Shape;411;p47"/>
          <p:cNvSpPr/>
          <p:nvPr/>
        </p:nvSpPr>
        <p:spPr>
          <a:xfrm>
            <a:off x="1193000" y="3554375"/>
            <a:ext cx="2884200" cy="544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chemeClr val="dk2"/>
                </a:solidFill>
                <a:latin typeface="Plus Jakarta Sans Medium"/>
                <a:ea typeface="Plus Jakarta Sans Medium"/>
                <a:cs typeface="Plus Jakarta Sans Medium"/>
                <a:sym typeface="Plus Jakarta Sans Medium"/>
              </a:rPr>
              <a:t>Hyperlinks and Text Markup Language</a:t>
            </a:r>
            <a:endParaRPr sz="1200">
              <a:solidFill>
                <a:schemeClr val="dk2"/>
              </a:solidFill>
              <a:latin typeface="Plus Jakarta Sans Medium"/>
              <a:ea typeface="Plus Jakarta Sans Medium"/>
              <a:cs typeface="Plus Jakarta Sans Medium"/>
              <a:sym typeface="Plus Jakarta Sans Medium"/>
            </a:endParaRPr>
          </a:p>
        </p:txBody>
      </p:sp>
      <p:pic>
        <p:nvPicPr>
          <p:cNvPr id="412" name="Google Shape;412;p47"/>
          <p:cNvPicPr preferRelativeResize="0"/>
          <p:nvPr/>
        </p:nvPicPr>
        <p:blipFill>
          <a:blip r:embed="rId3">
            <a:alphaModFix/>
          </a:blip>
          <a:stretch>
            <a:fillRect/>
          </a:stretch>
        </p:blipFill>
        <p:spPr>
          <a:xfrm>
            <a:off x="2730475" y="835775"/>
            <a:ext cx="3683052" cy="2454775"/>
          </a:xfrm>
          <a:prstGeom prst="rect">
            <a:avLst/>
          </a:prstGeom>
          <a:noFill/>
          <a:ln>
            <a:noFill/>
          </a:ln>
        </p:spPr>
      </p:pic>
      <p:sp>
        <p:nvSpPr>
          <p:cNvPr id="413" name="Google Shape;413;p47"/>
          <p:cNvSpPr/>
          <p:nvPr/>
        </p:nvSpPr>
        <p:spPr>
          <a:xfrm>
            <a:off x="4572000" y="3554375"/>
            <a:ext cx="2884200" cy="5442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latin typeface="Plus Jakarta Sans Medium"/>
                <a:ea typeface="Plus Jakarta Sans Medium"/>
                <a:cs typeface="Plus Jakarta Sans Medium"/>
                <a:sym typeface="Plus Jakarta Sans Medium"/>
              </a:rPr>
              <a:t>Hypertext Markup Language</a:t>
            </a:r>
            <a:endParaRPr sz="1200">
              <a:latin typeface="Plus Jakarta Sans Medium"/>
              <a:ea typeface="Plus Jakarta Sans Medium"/>
              <a:cs typeface="Plus Jakarta Sans Medium"/>
              <a:sym typeface="Plus Jakarta Sans Medium"/>
            </a:endParaRPr>
          </a:p>
        </p:txBody>
      </p:sp>
      <p:sp>
        <p:nvSpPr>
          <p:cNvPr id="414" name="Google Shape;414;p47"/>
          <p:cNvSpPr/>
          <p:nvPr/>
        </p:nvSpPr>
        <p:spPr>
          <a:xfrm>
            <a:off x="1193000" y="4277050"/>
            <a:ext cx="2884200" cy="544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chemeClr val="dk2"/>
                </a:solidFill>
                <a:latin typeface="Plus Jakarta Sans Medium"/>
                <a:ea typeface="Plus Jakarta Sans Medium"/>
                <a:cs typeface="Plus Jakarta Sans Medium"/>
                <a:sym typeface="Plus Jakarta Sans Medium"/>
              </a:rPr>
              <a:t>Hyperlinks Text Markup Language</a:t>
            </a:r>
            <a:endParaRPr sz="1200">
              <a:solidFill>
                <a:schemeClr val="dk2"/>
              </a:solidFill>
              <a:latin typeface="Plus Jakarta Sans Medium"/>
              <a:ea typeface="Plus Jakarta Sans Medium"/>
              <a:cs typeface="Plus Jakarta Sans Medium"/>
              <a:sym typeface="Plus Jakarta Sans Medium"/>
            </a:endParaRPr>
          </a:p>
        </p:txBody>
      </p:sp>
      <p:sp>
        <p:nvSpPr>
          <p:cNvPr id="415" name="Google Shape;415;p47"/>
          <p:cNvSpPr/>
          <p:nvPr/>
        </p:nvSpPr>
        <p:spPr>
          <a:xfrm>
            <a:off x="4572000" y="4277050"/>
            <a:ext cx="2884200" cy="544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chemeClr val="dk2"/>
                </a:solidFill>
                <a:latin typeface="Plus Jakarta Sans Medium"/>
                <a:ea typeface="Plus Jakarta Sans Medium"/>
                <a:cs typeface="Plus Jakarta Sans Medium"/>
                <a:sym typeface="Plus Jakarta Sans Medium"/>
              </a:rPr>
              <a:t>Home Text Markup Language</a:t>
            </a:r>
            <a:endParaRPr sz="1200">
              <a:solidFill>
                <a:schemeClr val="dk2"/>
              </a:solidFill>
              <a:latin typeface="Plus Jakarta Sans Medium"/>
              <a:ea typeface="Plus Jakarta Sans Medium"/>
              <a:cs typeface="Plus Jakarta Sans Medium"/>
              <a:sym typeface="Plus Jakarta Sans Medium"/>
            </a:endParaRPr>
          </a:p>
        </p:txBody>
      </p:sp>
      <p:pic>
        <p:nvPicPr>
          <p:cNvPr id="416" name="Google Shape;416;p47"/>
          <p:cNvPicPr preferRelativeResize="0"/>
          <p:nvPr/>
        </p:nvPicPr>
        <p:blipFill>
          <a:blip r:embed="rId4">
            <a:alphaModFix/>
          </a:blip>
          <a:stretch>
            <a:fillRect/>
          </a:stretch>
        </p:blipFill>
        <p:spPr>
          <a:xfrm>
            <a:off x="4693075" y="3723563"/>
            <a:ext cx="205800" cy="2058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8"/>
          <p:cNvSpPr/>
          <p:nvPr/>
        </p:nvSpPr>
        <p:spPr>
          <a:xfrm>
            <a:off x="1193000" y="3554375"/>
            <a:ext cx="2884200" cy="544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latin typeface="Plus Jakarta Sans Medium"/>
                <a:ea typeface="Plus Jakarta Sans Medium"/>
                <a:cs typeface="Plus Jakarta Sans Medium"/>
                <a:sym typeface="Plus Jakarta Sans Medium"/>
              </a:rPr>
              <a:t> It is named after the index finger</a:t>
            </a:r>
            <a:endParaRPr sz="1200">
              <a:latin typeface="Plus Jakarta Sans Medium"/>
              <a:ea typeface="Plus Jakarta Sans Medium"/>
              <a:cs typeface="Plus Jakarta Sans Medium"/>
              <a:sym typeface="Plus Jakarta Sans Medium"/>
            </a:endParaRPr>
          </a:p>
        </p:txBody>
      </p:sp>
      <p:pic>
        <p:nvPicPr>
          <p:cNvPr id="422" name="Google Shape;422;p48"/>
          <p:cNvPicPr preferRelativeResize="0"/>
          <p:nvPr/>
        </p:nvPicPr>
        <p:blipFill rotWithShape="1">
          <a:blip r:embed="rId3">
            <a:alphaModFix/>
          </a:blip>
          <a:srcRect b="16675" l="0" r="0" t="16675"/>
          <a:stretch/>
        </p:blipFill>
        <p:spPr>
          <a:xfrm>
            <a:off x="2730475" y="835775"/>
            <a:ext cx="3683050" cy="2454773"/>
          </a:xfrm>
          <a:prstGeom prst="rect">
            <a:avLst/>
          </a:prstGeom>
          <a:noFill/>
          <a:ln>
            <a:noFill/>
          </a:ln>
        </p:spPr>
      </p:pic>
      <p:sp>
        <p:nvSpPr>
          <p:cNvPr id="423" name="Google Shape;423;p48"/>
          <p:cNvSpPr/>
          <p:nvPr/>
        </p:nvSpPr>
        <p:spPr>
          <a:xfrm>
            <a:off x="4572000" y="3554375"/>
            <a:ext cx="2884200" cy="544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latin typeface="Plus Jakarta Sans Medium"/>
                <a:ea typeface="Plus Jakarta Sans Medium"/>
                <a:cs typeface="Plus Jakarta Sans Medium"/>
                <a:sym typeface="Plus Jakarta Sans Medium"/>
              </a:rPr>
              <a:t> Refer to the login page</a:t>
            </a:r>
            <a:endParaRPr sz="1200">
              <a:latin typeface="Plus Jakarta Sans Medium"/>
              <a:ea typeface="Plus Jakarta Sans Medium"/>
              <a:cs typeface="Plus Jakarta Sans Medium"/>
              <a:sym typeface="Plus Jakarta Sans Medium"/>
            </a:endParaRPr>
          </a:p>
        </p:txBody>
      </p:sp>
      <p:sp>
        <p:nvSpPr>
          <p:cNvPr id="424" name="Google Shape;424;p48"/>
          <p:cNvSpPr/>
          <p:nvPr/>
        </p:nvSpPr>
        <p:spPr>
          <a:xfrm>
            <a:off x="1193000" y="4277050"/>
            <a:ext cx="2884200" cy="544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latin typeface="Plus Jakarta Sans Medium"/>
                <a:ea typeface="Plus Jakarta Sans Medium"/>
                <a:cs typeface="Plus Jakarta Sans Medium"/>
                <a:sym typeface="Plus Jakarta Sans Medium"/>
              </a:rPr>
              <a:t>Short for "indicate extension"</a:t>
            </a:r>
            <a:endParaRPr sz="1200">
              <a:latin typeface="Plus Jakarta Sans Medium"/>
              <a:ea typeface="Plus Jakarta Sans Medium"/>
              <a:cs typeface="Plus Jakarta Sans Medium"/>
              <a:sym typeface="Plus Jakarta Sans Medium"/>
            </a:endParaRPr>
          </a:p>
        </p:txBody>
      </p:sp>
      <p:sp>
        <p:nvSpPr>
          <p:cNvPr id="425" name="Google Shape;425;p48"/>
          <p:cNvSpPr/>
          <p:nvPr/>
        </p:nvSpPr>
        <p:spPr>
          <a:xfrm>
            <a:off x="4572000" y="4277050"/>
            <a:ext cx="2884200" cy="544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latin typeface="Plus Jakarta Sans Medium"/>
                <a:ea typeface="Plus Jakarta Sans Medium"/>
                <a:cs typeface="Plus Jakarta Sans Medium"/>
                <a:sym typeface="Plus Jakarta Sans Medium"/>
              </a:rPr>
              <a:t> Refer to the default or home page</a:t>
            </a:r>
            <a:endParaRPr sz="1200">
              <a:latin typeface="Plus Jakarta Sans Medium"/>
              <a:ea typeface="Plus Jakarta Sans Medium"/>
              <a:cs typeface="Plus Jakarta Sans Medium"/>
              <a:sym typeface="Plus Jakarta Sans Medium"/>
            </a:endParaRPr>
          </a:p>
        </p:txBody>
      </p:sp>
      <p:sp>
        <p:nvSpPr>
          <p:cNvPr id="426" name="Google Shape;426;p48"/>
          <p:cNvSpPr txBox="1"/>
          <p:nvPr>
            <p:ph idx="4294967295" type="title"/>
          </p:nvPr>
        </p:nvSpPr>
        <p:spPr>
          <a:xfrm>
            <a:off x="1429050" y="256950"/>
            <a:ext cx="6285900" cy="40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Plus Jakarta Sans Medium"/>
                <a:ea typeface="Plus Jakarta Sans Medium"/>
                <a:cs typeface="Plus Jakarta Sans Medium"/>
                <a:sym typeface="Plus Jakarta Sans Medium"/>
              </a:rPr>
              <a:t>Why is it called index.html?</a:t>
            </a:r>
            <a:endParaRPr sz="3000">
              <a:latin typeface="Plus Jakarta Sans Medium"/>
              <a:ea typeface="Plus Jakarta Sans Medium"/>
              <a:cs typeface="Plus Jakarta Sans Medium"/>
              <a:sym typeface="Plus Jakarta Sans Medium"/>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49"/>
          <p:cNvSpPr/>
          <p:nvPr/>
        </p:nvSpPr>
        <p:spPr>
          <a:xfrm>
            <a:off x="1193000" y="3554375"/>
            <a:ext cx="2884200" cy="544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chemeClr val="dk2"/>
                </a:solidFill>
                <a:latin typeface="Plus Jakarta Sans Medium"/>
                <a:ea typeface="Plus Jakarta Sans Medium"/>
                <a:cs typeface="Plus Jakarta Sans Medium"/>
                <a:sym typeface="Plus Jakarta Sans Medium"/>
              </a:rPr>
              <a:t> It is named after the index finger</a:t>
            </a:r>
            <a:endParaRPr sz="1200">
              <a:solidFill>
                <a:schemeClr val="dk2"/>
              </a:solidFill>
              <a:latin typeface="Plus Jakarta Sans Medium"/>
              <a:ea typeface="Plus Jakarta Sans Medium"/>
              <a:cs typeface="Plus Jakarta Sans Medium"/>
              <a:sym typeface="Plus Jakarta Sans Medium"/>
            </a:endParaRPr>
          </a:p>
        </p:txBody>
      </p:sp>
      <p:sp>
        <p:nvSpPr>
          <p:cNvPr id="432" name="Google Shape;432;p49"/>
          <p:cNvSpPr/>
          <p:nvPr/>
        </p:nvSpPr>
        <p:spPr>
          <a:xfrm>
            <a:off x="4572000" y="3554375"/>
            <a:ext cx="2884200" cy="544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chemeClr val="dk2"/>
                </a:solidFill>
                <a:latin typeface="Plus Jakarta Sans Medium"/>
                <a:ea typeface="Plus Jakarta Sans Medium"/>
                <a:cs typeface="Plus Jakarta Sans Medium"/>
                <a:sym typeface="Plus Jakarta Sans Medium"/>
              </a:rPr>
              <a:t> Refer to the login page</a:t>
            </a:r>
            <a:endParaRPr sz="1200">
              <a:solidFill>
                <a:schemeClr val="dk2"/>
              </a:solidFill>
              <a:latin typeface="Plus Jakarta Sans Medium"/>
              <a:ea typeface="Plus Jakarta Sans Medium"/>
              <a:cs typeface="Plus Jakarta Sans Medium"/>
              <a:sym typeface="Plus Jakarta Sans Medium"/>
            </a:endParaRPr>
          </a:p>
        </p:txBody>
      </p:sp>
      <p:sp>
        <p:nvSpPr>
          <p:cNvPr id="433" name="Google Shape;433;p49"/>
          <p:cNvSpPr/>
          <p:nvPr/>
        </p:nvSpPr>
        <p:spPr>
          <a:xfrm>
            <a:off x="1193000" y="4277050"/>
            <a:ext cx="2884200" cy="544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chemeClr val="dk2"/>
                </a:solidFill>
                <a:latin typeface="Plus Jakarta Sans Medium"/>
                <a:ea typeface="Plus Jakarta Sans Medium"/>
                <a:cs typeface="Plus Jakarta Sans Medium"/>
                <a:sym typeface="Plus Jakarta Sans Medium"/>
              </a:rPr>
              <a:t>Short for "indicate extension"</a:t>
            </a:r>
            <a:endParaRPr sz="1200">
              <a:solidFill>
                <a:schemeClr val="dk2"/>
              </a:solidFill>
              <a:latin typeface="Plus Jakarta Sans Medium"/>
              <a:ea typeface="Plus Jakarta Sans Medium"/>
              <a:cs typeface="Plus Jakarta Sans Medium"/>
              <a:sym typeface="Plus Jakarta Sans Medium"/>
            </a:endParaRPr>
          </a:p>
        </p:txBody>
      </p:sp>
      <p:sp>
        <p:nvSpPr>
          <p:cNvPr id="434" name="Google Shape;434;p49"/>
          <p:cNvSpPr/>
          <p:nvPr/>
        </p:nvSpPr>
        <p:spPr>
          <a:xfrm>
            <a:off x="4572000" y="4277050"/>
            <a:ext cx="2884200" cy="5442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latin typeface="Plus Jakarta Sans Medium"/>
                <a:ea typeface="Plus Jakarta Sans Medium"/>
                <a:cs typeface="Plus Jakarta Sans Medium"/>
                <a:sym typeface="Plus Jakarta Sans Medium"/>
              </a:rPr>
              <a:t> </a:t>
            </a:r>
            <a:r>
              <a:rPr lang="en-GB" sz="1200">
                <a:latin typeface="Plus Jakarta Sans Medium"/>
                <a:ea typeface="Plus Jakarta Sans Medium"/>
                <a:cs typeface="Plus Jakarta Sans Medium"/>
                <a:sym typeface="Plus Jakarta Sans Medium"/>
              </a:rPr>
              <a:t>Refer to the default or home page</a:t>
            </a:r>
            <a:endParaRPr sz="1200">
              <a:latin typeface="Plus Jakarta Sans Medium"/>
              <a:ea typeface="Plus Jakarta Sans Medium"/>
              <a:cs typeface="Plus Jakarta Sans Medium"/>
              <a:sym typeface="Plus Jakarta Sans Medium"/>
            </a:endParaRPr>
          </a:p>
        </p:txBody>
      </p:sp>
      <p:sp>
        <p:nvSpPr>
          <p:cNvPr id="435" name="Google Shape;435;p49"/>
          <p:cNvSpPr txBox="1"/>
          <p:nvPr>
            <p:ph idx="4294967295" type="title"/>
          </p:nvPr>
        </p:nvSpPr>
        <p:spPr>
          <a:xfrm>
            <a:off x="1429050" y="256950"/>
            <a:ext cx="6285900" cy="40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Plus Jakarta Sans Medium"/>
                <a:ea typeface="Plus Jakarta Sans Medium"/>
                <a:cs typeface="Plus Jakarta Sans Medium"/>
                <a:sym typeface="Plus Jakarta Sans Medium"/>
              </a:rPr>
              <a:t>Why is it called index.html?</a:t>
            </a:r>
            <a:endParaRPr sz="3000">
              <a:latin typeface="Plus Jakarta Sans Medium"/>
              <a:ea typeface="Plus Jakarta Sans Medium"/>
              <a:cs typeface="Plus Jakarta Sans Medium"/>
              <a:sym typeface="Plus Jakarta Sans Medium"/>
            </a:endParaRPr>
          </a:p>
        </p:txBody>
      </p:sp>
      <p:pic>
        <p:nvPicPr>
          <p:cNvPr id="436" name="Google Shape;436;p49"/>
          <p:cNvPicPr preferRelativeResize="0"/>
          <p:nvPr/>
        </p:nvPicPr>
        <p:blipFill>
          <a:blip r:embed="rId3">
            <a:alphaModFix/>
          </a:blip>
          <a:stretch>
            <a:fillRect/>
          </a:stretch>
        </p:blipFill>
        <p:spPr>
          <a:xfrm>
            <a:off x="4607875" y="4446238"/>
            <a:ext cx="205800" cy="205800"/>
          </a:xfrm>
          <a:prstGeom prst="rect">
            <a:avLst/>
          </a:prstGeom>
          <a:noFill/>
          <a:ln>
            <a:noFill/>
          </a:ln>
        </p:spPr>
      </p:pic>
      <p:pic>
        <p:nvPicPr>
          <p:cNvPr id="437" name="Google Shape;437;p49"/>
          <p:cNvPicPr preferRelativeResize="0"/>
          <p:nvPr/>
        </p:nvPicPr>
        <p:blipFill rotWithShape="1">
          <a:blip r:embed="rId4">
            <a:alphaModFix/>
          </a:blip>
          <a:srcRect b="16675" l="0" r="0" t="16675"/>
          <a:stretch/>
        </p:blipFill>
        <p:spPr>
          <a:xfrm>
            <a:off x="2730475" y="835775"/>
            <a:ext cx="3683050" cy="245477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0"/>
          <p:cNvSpPr txBox="1"/>
          <p:nvPr>
            <p:ph idx="2" type="title"/>
          </p:nvPr>
        </p:nvSpPr>
        <p:spPr>
          <a:xfrm>
            <a:off x="793325" y="991050"/>
            <a:ext cx="3926100" cy="40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use HTML tags. For example, we  want to create a paragraph of text. This is how we do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&lt;p&gt; This is a paragraph of text.&lt;/p&gt;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Explanation</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GB"/>
              <a:t>&lt;p&gt; &lt;/p&gt; : </a:t>
            </a:r>
            <a:r>
              <a:rPr lang="en-GB"/>
              <a:t>This is a paragraph tag</a:t>
            </a:r>
            <a:r>
              <a:rPr lang="en-GB"/>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&lt;p&gt;: opening paragraph tag</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&lt;/p&gt;: closing paragraph tag</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&lt;p&gt; </a:t>
            </a:r>
            <a:r>
              <a:rPr lang="en-GB">
                <a:highlight>
                  <a:srgbClr val="1155CC"/>
                </a:highlight>
              </a:rPr>
              <a:t>This is a paragraph of text.</a:t>
            </a:r>
            <a:r>
              <a:rPr lang="en-GB"/>
              <a:t>&lt;/p&gt; : </a:t>
            </a:r>
            <a:endParaRPr/>
          </a:p>
          <a:p>
            <a:pPr indent="0" lvl="0" marL="0" rtl="0" algn="l">
              <a:spcBef>
                <a:spcPts val="0"/>
              </a:spcBef>
              <a:spcAft>
                <a:spcPts val="0"/>
              </a:spcAft>
              <a:buNone/>
            </a:pPr>
            <a:r>
              <a:rPr lang="en-GB"/>
              <a:t>The text (highlighted) in between the tags is called </a:t>
            </a:r>
            <a:r>
              <a:rPr b="1" lang="en-GB"/>
              <a:t>content</a:t>
            </a:r>
            <a:r>
              <a:rPr lang="en-GB"/>
              <a:t>.</a:t>
            </a:r>
            <a:endParaRPr/>
          </a:p>
          <a:p>
            <a:pPr indent="0" lvl="0" marL="0" rtl="0" algn="l">
              <a:spcBef>
                <a:spcPts val="0"/>
              </a:spcBef>
              <a:spcAft>
                <a:spcPts val="0"/>
              </a:spcAft>
              <a:buNone/>
            </a:pPr>
            <a:r>
              <a:t/>
            </a:r>
            <a:endParaRPr/>
          </a:p>
        </p:txBody>
      </p:sp>
      <p:sp>
        <p:nvSpPr>
          <p:cNvPr id="443" name="Google Shape;443;p50"/>
          <p:cNvSpPr txBox="1"/>
          <p:nvPr>
            <p:ph type="title"/>
          </p:nvPr>
        </p:nvSpPr>
        <p:spPr>
          <a:xfrm>
            <a:off x="793325" y="388025"/>
            <a:ext cx="4076700" cy="40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How to write HTML?</a:t>
            </a:r>
            <a:endParaRPr/>
          </a:p>
        </p:txBody>
      </p:sp>
      <p:pic>
        <p:nvPicPr>
          <p:cNvPr id="444" name="Google Shape;444;p50"/>
          <p:cNvPicPr preferRelativeResize="0"/>
          <p:nvPr/>
        </p:nvPicPr>
        <p:blipFill rotWithShape="1">
          <a:blip r:embed="rId3">
            <a:alphaModFix/>
          </a:blip>
          <a:srcRect b="0" l="16666" r="16666" t="0"/>
          <a:stretch/>
        </p:blipFill>
        <p:spPr>
          <a:xfrm>
            <a:off x="5150400" y="1150225"/>
            <a:ext cx="3420900" cy="3420900"/>
          </a:xfrm>
          <a:prstGeom prst="roundRect">
            <a:avLst>
              <a:gd fmla="val 6033" name="adj"/>
            </a:avLst>
          </a:prstGeom>
          <a:noFill/>
          <a:ln>
            <a:noFill/>
          </a:ln>
        </p:spPr>
      </p:pic>
      <p:sp>
        <p:nvSpPr>
          <p:cNvPr id="445" name="Google Shape;445;p50"/>
          <p:cNvSpPr txBox="1"/>
          <p:nvPr>
            <p:ph idx="3" type="title"/>
          </p:nvPr>
        </p:nvSpPr>
        <p:spPr>
          <a:xfrm>
            <a:off x="683350" y="4714084"/>
            <a:ext cx="2041200" cy="291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Day </a:t>
            </a:r>
            <a:r>
              <a:rPr lang="en-GB"/>
              <a:t>2</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1"/>
          <p:cNvSpPr/>
          <p:nvPr/>
        </p:nvSpPr>
        <p:spPr>
          <a:xfrm>
            <a:off x="1193000" y="3554375"/>
            <a:ext cx="2884200" cy="544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latin typeface="Plus Jakarta Sans Medium"/>
                <a:ea typeface="Plus Jakarta Sans Medium"/>
                <a:cs typeface="Plus Jakarta Sans Medium"/>
                <a:sym typeface="Plus Jakarta Sans Medium"/>
              </a:rPr>
              <a:t>&lt;p&gt; &lt;/p&gt;</a:t>
            </a:r>
            <a:endParaRPr sz="1200">
              <a:latin typeface="Plus Jakarta Sans Medium"/>
              <a:ea typeface="Plus Jakarta Sans Medium"/>
              <a:cs typeface="Plus Jakarta Sans Medium"/>
              <a:sym typeface="Plus Jakarta Sans Medium"/>
            </a:endParaRPr>
          </a:p>
        </p:txBody>
      </p:sp>
      <p:pic>
        <p:nvPicPr>
          <p:cNvPr id="451" name="Google Shape;451;p51"/>
          <p:cNvPicPr preferRelativeResize="0"/>
          <p:nvPr/>
        </p:nvPicPr>
        <p:blipFill rotWithShape="1">
          <a:blip r:embed="rId3">
            <a:alphaModFix/>
          </a:blip>
          <a:srcRect b="9" l="0" r="0" t="9"/>
          <a:stretch/>
        </p:blipFill>
        <p:spPr>
          <a:xfrm>
            <a:off x="2730475" y="835775"/>
            <a:ext cx="3683050" cy="2454774"/>
          </a:xfrm>
          <a:prstGeom prst="rect">
            <a:avLst/>
          </a:prstGeom>
          <a:noFill/>
          <a:ln>
            <a:noFill/>
          </a:ln>
        </p:spPr>
      </p:pic>
      <p:sp>
        <p:nvSpPr>
          <p:cNvPr id="452" name="Google Shape;452;p51"/>
          <p:cNvSpPr/>
          <p:nvPr/>
        </p:nvSpPr>
        <p:spPr>
          <a:xfrm>
            <a:off x="4572000" y="3554375"/>
            <a:ext cx="2884200" cy="544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latin typeface="Plus Jakarta Sans Medium"/>
                <a:ea typeface="Plus Jakarta Sans Medium"/>
                <a:cs typeface="Plus Jakarta Sans Medium"/>
                <a:sym typeface="Plus Jakarta Sans Medium"/>
              </a:rPr>
              <a:t>&lt;par&gt;</a:t>
            </a:r>
            <a:r>
              <a:rPr lang="en-GB" sz="1200">
                <a:latin typeface="Plus Jakarta Sans Medium"/>
                <a:ea typeface="Plus Jakarta Sans Medium"/>
                <a:cs typeface="Plus Jakarta Sans Medium"/>
                <a:sym typeface="Plus Jakarta Sans Medium"/>
              </a:rPr>
              <a:t>&lt;/par&gt;</a:t>
            </a:r>
            <a:endParaRPr sz="1200">
              <a:latin typeface="Plus Jakarta Sans Medium"/>
              <a:ea typeface="Plus Jakarta Sans Medium"/>
              <a:cs typeface="Plus Jakarta Sans Medium"/>
              <a:sym typeface="Plus Jakarta Sans Medium"/>
            </a:endParaRPr>
          </a:p>
        </p:txBody>
      </p:sp>
      <p:sp>
        <p:nvSpPr>
          <p:cNvPr id="453" name="Google Shape;453;p51"/>
          <p:cNvSpPr/>
          <p:nvPr/>
        </p:nvSpPr>
        <p:spPr>
          <a:xfrm>
            <a:off x="1193000" y="4277050"/>
            <a:ext cx="2884200" cy="544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latin typeface="Plus Jakarta Sans Medium"/>
                <a:ea typeface="Plus Jakarta Sans Medium"/>
                <a:cs typeface="Plus Jakarta Sans Medium"/>
                <a:sym typeface="Plus Jakarta Sans Medium"/>
              </a:rPr>
              <a:t>&lt;pg&gt; </a:t>
            </a:r>
            <a:r>
              <a:rPr lang="en-GB" sz="1200">
                <a:latin typeface="Plus Jakarta Sans Medium"/>
                <a:ea typeface="Plus Jakarta Sans Medium"/>
                <a:cs typeface="Plus Jakarta Sans Medium"/>
                <a:sym typeface="Plus Jakarta Sans Medium"/>
              </a:rPr>
              <a:t>&lt;/pg&gt;</a:t>
            </a:r>
            <a:endParaRPr sz="1200">
              <a:latin typeface="Plus Jakarta Sans Medium"/>
              <a:ea typeface="Plus Jakarta Sans Medium"/>
              <a:cs typeface="Plus Jakarta Sans Medium"/>
              <a:sym typeface="Plus Jakarta Sans Medium"/>
            </a:endParaRPr>
          </a:p>
        </p:txBody>
      </p:sp>
      <p:sp>
        <p:nvSpPr>
          <p:cNvPr id="454" name="Google Shape;454;p51"/>
          <p:cNvSpPr/>
          <p:nvPr/>
        </p:nvSpPr>
        <p:spPr>
          <a:xfrm>
            <a:off x="4572000" y="4277050"/>
            <a:ext cx="2884200" cy="544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latin typeface="Plus Jakarta Sans Medium"/>
                <a:ea typeface="Plus Jakarta Sans Medium"/>
                <a:cs typeface="Plus Jakarta Sans Medium"/>
                <a:sym typeface="Plus Jakarta Sans Medium"/>
              </a:rPr>
              <a:t>&lt;para&gt; &lt;/para&gt;</a:t>
            </a:r>
            <a:endParaRPr sz="1200">
              <a:latin typeface="Plus Jakarta Sans Medium"/>
              <a:ea typeface="Plus Jakarta Sans Medium"/>
              <a:cs typeface="Plus Jakarta Sans Medium"/>
              <a:sym typeface="Plus Jakarta Sans Medium"/>
            </a:endParaRPr>
          </a:p>
        </p:txBody>
      </p:sp>
      <p:sp>
        <p:nvSpPr>
          <p:cNvPr id="455" name="Google Shape;455;p51"/>
          <p:cNvSpPr txBox="1"/>
          <p:nvPr>
            <p:ph idx="4294967295" type="title"/>
          </p:nvPr>
        </p:nvSpPr>
        <p:spPr>
          <a:xfrm>
            <a:off x="1271700" y="276625"/>
            <a:ext cx="6600600" cy="40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Plus Jakarta Sans Medium"/>
                <a:ea typeface="Plus Jakarta Sans Medium"/>
                <a:cs typeface="Plus Jakarta Sans Medium"/>
                <a:sym typeface="Plus Jakarta Sans Medium"/>
              </a:rPr>
              <a:t>How do we create paragraph tag?</a:t>
            </a:r>
            <a:endParaRPr sz="3000">
              <a:latin typeface="Plus Jakarta Sans Medium"/>
              <a:ea typeface="Plus Jakarta Sans Medium"/>
              <a:cs typeface="Plus Jakarta Sans Medium"/>
              <a:sym typeface="Plus Jakarta Sans Medium"/>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2"/>
          <p:cNvSpPr/>
          <p:nvPr/>
        </p:nvSpPr>
        <p:spPr>
          <a:xfrm>
            <a:off x="1193000" y="3554375"/>
            <a:ext cx="2884200" cy="5442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latin typeface="Plus Jakarta Sans Medium"/>
                <a:ea typeface="Plus Jakarta Sans Medium"/>
                <a:cs typeface="Plus Jakarta Sans Medium"/>
                <a:sym typeface="Plus Jakarta Sans Medium"/>
              </a:rPr>
              <a:t>&lt;p&gt; &lt;/p&gt;</a:t>
            </a:r>
            <a:endParaRPr sz="1200">
              <a:latin typeface="Plus Jakarta Sans Medium"/>
              <a:ea typeface="Plus Jakarta Sans Medium"/>
              <a:cs typeface="Plus Jakarta Sans Medium"/>
              <a:sym typeface="Plus Jakarta Sans Medium"/>
            </a:endParaRPr>
          </a:p>
        </p:txBody>
      </p:sp>
      <p:sp>
        <p:nvSpPr>
          <p:cNvPr id="461" name="Google Shape;461;p52"/>
          <p:cNvSpPr/>
          <p:nvPr/>
        </p:nvSpPr>
        <p:spPr>
          <a:xfrm>
            <a:off x="4572000" y="3554375"/>
            <a:ext cx="2884200" cy="544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latin typeface="Plus Jakarta Sans Medium"/>
                <a:ea typeface="Plus Jakarta Sans Medium"/>
                <a:cs typeface="Plus Jakarta Sans Medium"/>
                <a:sym typeface="Plus Jakarta Sans Medium"/>
              </a:rPr>
              <a:t>&lt;par&gt;&lt;/par&gt;</a:t>
            </a:r>
            <a:endParaRPr sz="1200">
              <a:latin typeface="Plus Jakarta Sans Medium"/>
              <a:ea typeface="Plus Jakarta Sans Medium"/>
              <a:cs typeface="Plus Jakarta Sans Medium"/>
              <a:sym typeface="Plus Jakarta Sans Medium"/>
            </a:endParaRPr>
          </a:p>
        </p:txBody>
      </p:sp>
      <p:sp>
        <p:nvSpPr>
          <p:cNvPr id="462" name="Google Shape;462;p52"/>
          <p:cNvSpPr/>
          <p:nvPr/>
        </p:nvSpPr>
        <p:spPr>
          <a:xfrm>
            <a:off x="1193000" y="4277050"/>
            <a:ext cx="2884200" cy="544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latin typeface="Plus Jakarta Sans Medium"/>
                <a:ea typeface="Plus Jakarta Sans Medium"/>
                <a:cs typeface="Plus Jakarta Sans Medium"/>
                <a:sym typeface="Plus Jakarta Sans Medium"/>
              </a:rPr>
              <a:t>&lt;pg&gt; &lt;/pg&gt;</a:t>
            </a:r>
            <a:endParaRPr sz="1200">
              <a:latin typeface="Plus Jakarta Sans Medium"/>
              <a:ea typeface="Plus Jakarta Sans Medium"/>
              <a:cs typeface="Plus Jakarta Sans Medium"/>
              <a:sym typeface="Plus Jakarta Sans Medium"/>
            </a:endParaRPr>
          </a:p>
        </p:txBody>
      </p:sp>
      <p:sp>
        <p:nvSpPr>
          <p:cNvPr id="463" name="Google Shape;463;p52"/>
          <p:cNvSpPr/>
          <p:nvPr/>
        </p:nvSpPr>
        <p:spPr>
          <a:xfrm>
            <a:off x="4572000" y="4277050"/>
            <a:ext cx="2884200" cy="544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latin typeface="Plus Jakarta Sans Medium"/>
                <a:ea typeface="Plus Jakarta Sans Medium"/>
                <a:cs typeface="Plus Jakarta Sans Medium"/>
                <a:sym typeface="Plus Jakarta Sans Medium"/>
              </a:rPr>
              <a:t>&lt;para&gt; &lt;/para&gt;</a:t>
            </a:r>
            <a:endParaRPr sz="1200">
              <a:latin typeface="Plus Jakarta Sans Medium"/>
              <a:ea typeface="Plus Jakarta Sans Medium"/>
              <a:cs typeface="Plus Jakarta Sans Medium"/>
              <a:sym typeface="Plus Jakarta Sans Medium"/>
            </a:endParaRPr>
          </a:p>
        </p:txBody>
      </p:sp>
      <p:sp>
        <p:nvSpPr>
          <p:cNvPr id="464" name="Google Shape;464;p52"/>
          <p:cNvSpPr txBox="1"/>
          <p:nvPr>
            <p:ph idx="4294967295" type="title"/>
          </p:nvPr>
        </p:nvSpPr>
        <p:spPr>
          <a:xfrm>
            <a:off x="1271700" y="276625"/>
            <a:ext cx="6600600" cy="40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Plus Jakarta Sans Medium"/>
                <a:ea typeface="Plus Jakarta Sans Medium"/>
                <a:cs typeface="Plus Jakarta Sans Medium"/>
                <a:sym typeface="Plus Jakarta Sans Medium"/>
              </a:rPr>
              <a:t>How do we create paragraph tag?</a:t>
            </a:r>
            <a:endParaRPr sz="3000">
              <a:latin typeface="Plus Jakarta Sans Medium"/>
              <a:ea typeface="Plus Jakarta Sans Medium"/>
              <a:cs typeface="Plus Jakarta Sans Medium"/>
              <a:sym typeface="Plus Jakarta Sans Medium"/>
            </a:endParaRPr>
          </a:p>
        </p:txBody>
      </p:sp>
      <p:pic>
        <p:nvPicPr>
          <p:cNvPr id="465" name="Google Shape;465;p52"/>
          <p:cNvPicPr preferRelativeResize="0"/>
          <p:nvPr/>
        </p:nvPicPr>
        <p:blipFill>
          <a:blip r:embed="rId3">
            <a:alphaModFix/>
          </a:blip>
          <a:stretch>
            <a:fillRect/>
          </a:stretch>
        </p:blipFill>
        <p:spPr>
          <a:xfrm>
            <a:off x="2031825" y="3723563"/>
            <a:ext cx="205800" cy="205800"/>
          </a:xfrm>
          <a:prstGeom prst="rect">
            <a:avLst/>
          </a:prstGeom>
          <a:noFill/>
          <a:ln>
            <a:noFill/>
          </a:ln>
        </p:spPr>
      </p:pic>
      <p:pic>
        <p:nvPicPr>
          <p:cNvPr id="466" name="Google Shape;466;p52"/>
          <p:cNvPicPr preferRelativeResize="0"/>
          <p:nvPr/>
        </p:nvPicPr>
        <p:blipFill rotWithShape="1">
          <a:blip r:embed="rId4">
            <a:alphaModFix/>
          </a:blip>
          <a:srcRect b="9" l="0" r="0" t="9"/>
          <a:stretch/>
        </p:blipFill>
        <p:spPr>
          <a:xfrm>
            <a:off x="2730475" y="835775"/>
            <a:ext cx="3683050" cy="245477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53"/>
          <p:cNvSpPr/>
          <p:nvPr/>
        </p:nvSpPr>
        <p:spPr>
          <a:xfrm>
            <a:off x="1193000" y="3554375"/>
            <a:ext cx="2884200" cy="544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latin typeface="Plus Jakarta Sans Medium"/>
                <a:ea typeface="Plus Jakarta Sans Medium"/>
                <a:cs typeface="Plus Jakarta Sans Medium"/>
                <a:sym typeface="Plus Jakarta Sans Medium"/>
              </a:rPr>
              <a:t>text</a:t>
            </a:r>
            <a:endParaRPr sz="1200">
              <a:latin typeface="Plus Jakarta Sans Medium"/>
              <a:ea typeface="Plus Jakarta Sans Medium"/>
              <a:cs typeface="Plus Jakarta Sans Medium"/>
              <a:sym typeface="Plus Jakarta Sans Medium"/>
            </a:endParaRPr>
          </a:p>
        </p:txBody>
      </p:sp>
      <p:sp>
        <p:nvSpPr>
          <p:cNvPr id="472" name="Google Shape;472;p53"/>
          <p:cNvSpPr/>
          <p:nvPr/>
        </p:nvSpPr>
        <p:spPr>
          <a:xfrm>
            <a:off x="4572000" y="3554375"/>
            <a:ext cx="2884200" cy="544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latin typeface="Plus Jakarta Sans Medium"/>
                <a:ea typeface="Plus Jakarta Sans Medium"/>
                <a:cs typeface="Plus Jakarta Sans Medium"/>
                <a:sym typeface="Plus Jakarta Sans Medium"/>
              </a:rPr>
              <a:t>markup</a:t>
            </a:r>
            <a:endParaRPr sz="1200">
              <a:latin typeface="Plus Jakarta Sans Medium"/>
              <a:ea typeface="Plus Jakarta Sans Medium"/>
              <a:cs typeface="Plus Jakarta Sans Medium"/>
              <a:sym typeface="Plus Jakarta Sans Medium"/>
            </a:endParaRPr>
          </a:p>
        </p:txBody>
      </p:sp>
      <p:sp>
        <p:nvSpPr>
          <p:cNvPr id="473" name="Google Shape;473;p53"/>
          <p:cNvSpPr/>
          <p:nvPr/>
        </p:nvSpPr>
        <p:spPr>
          <a:xfrm>
            <a:off x="1193000" y="4277050"/>
            <a:ext cx="2884200" cy="544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latin typeface="Plus Jakarta Sans Medium"/>
                <a:ea typeface="Plus Jakarta Sans Medium"/>
                <a:cs typeface="Plus Jakarta Sans Medium"/>
                <a:sym typeface="Plus Jakarta Sans Medium"/>
              </a:rPr>
              <a:t>content</a:t>
            </a:r>
            <a:endParaRPr sz="1200">
              <a:latin typeface="Plus Jakarta Sans Medium"/>
              <a:ea typeface="Plus Jakarta Sans Medium"/>
              <a:cs typeface="Plus Jakarta Sans Medium"/>
              <a:sym typeface="Plus Jakarta Sans Medium"/>
            </a:endParaRPr>
          </a:p>
        </p:txBody>
      </p:sp>
      <p:sp>
        <p:nvSpPr>
          <p:cNvPr id="474" name="Google Shape;474;p53"/>
          <p:cNvSpPr/>
          <p:nvPr/>
        </p:nvSpPr>
        <p:spPr>
          <a:xfrm>
            <a:off x="4572000" y="4277050"/>
            <a:ext cx="2884200" cy="544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latin typeface="Plus Jakarta Sans Medium"/>
                <a:ea typeface="Plus Jakarta Sans Medium"/>
                <a:cs typeface="Plus Jakarta Sans Medium"/>
                <a:sym typeface="Plus Jakarta Sans Medium"/>
              </a:rPr>
              <a:t>tag</a:t>
            </a:r>
            <a:endParaRPr sz="1200">
              <a:latin typeface="Plus Jakarta Sans Medium"/>
              <a:ea typeface="Plus Jakarta Sans Medium"/>
              <a:cs typeface="Plus Jakarta Sans Medium"/>
              <a:sym typeface="Plus Jakarta Sans Medium"/>
            </a:endParaRPr>
          </a:p>
        </p:txBody>
      </p:sp>
      <p:sp>
        <p:nvSpPr>
          <p:cNvPr id="475" name="Google Shape;475;p53"/>
          <p:cNvSpPr txBox="1"/>
          <p:nvPr>
            <p:ph idx="4294967295" type="title"/>
          </p:nvPr>
        </p:nvSpPr>
        <p:spPr>
          <a:xfrm>
            <a:off x="1271700" y="276625"/>
            <a:ext cx="6600600" cy="94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Plus Jakarta Sans Medium"/>
                <a:ea typeface="Plus Jakarta Sans Medium"/>
                <a:cs typeface="Plus Jakarta Sans Medium"/>
                <a:sym typeface="Plus Jakarta Sans Medium"/>
              </a:rPr>
              <a:t>What do we call the text in between the paragraph tag?</a:t>
            </a:r>
            <a:endParaRPr sz="3000">
              <a:latin typeface="Plus Jakarta Sans Medium"/>
              <a:ea typeface="Plus Jakarta Sans Medium"/>
              <a:cs typeface="Plus Jakarta Sans Medium"/>
              <a:sym typeface="Plus Jakarta Sans Medium"/>
            </a:endParaRPr>
          </a:p>
        </p:txBody>
      </p:sp>
      <p:sp>
        <p:nvSpPr>
          <p:cNvPr id="476" name="Google Shape;476;p53"/>
          <p:cNvSpPr txBox="1"/>
          <p:nvPr/>
        </p:nvSpPr>
        <p:spPr>
          <a:xfrm>
            <a:off x="1582950" y="2017650"/>
            <a:ext cx="5978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400">
                <a:solidFill>
                  <a:schemeClr val="dk1"/>
                </a:solidFill>
                <a:latin typeface="Plus Jakarta Sans"/>
                <a:ea typeface="Plus Jakarta Sans"/>
                <a:cs typeface="Plus Jakarta Sans"/>
                <a:sym typeface="Plus Jakarta Sans"/>
              </a:rPr>
              <a:t>&lt;p&gt; </a:t>
            </a:r>
            <a:r>
              <a:rPr lang="en-GB" sz="2400">
                <a:solidFill>
                  <a:schemeClr val="dk1"/>
                </a:solidFill>
                <a:highlight>
                  <a:srgbClr val="1155CC"/>
                </a:highlight>
                <a:latin typeface="Plus Jakarta Sans"/>
                <a:ea typeface="Plus Jakarta Sans"/>
                <a:cs typeface="Plus Jakarta Sans"/>
                <a:sym typeface="Plus Jakarta Sans"/>
              </a:rPr>
              <a:t>This is a paragraph of text.</a:t>
            </a:r>
            <a:r>
              <a:rPr lang="en-GB" sz="2400">
                <a:solidFill>
                  <a:schemeClr val="dk1"/>
                </a:solidFill>
                <a:latin typeface="Plus Jakarta Sans"/>
                <a:ea typeface="Plus Jakarta Sans"/>
                <a:cs typeface="Plus Jakarta Sans"/>
                <a:sym typeface="Plus Jakarta Sans"/>
              </a:rPr>
              <a:t>&lt;/p&gt;</a:t>
            </a:r>
            <a:endParaRPr sz="2400">
              <a:solidFill>
                <a:schemeClr val="dk1"/>
              </a:solidFill>
              <a:latin typeface="Plus Jakarta Sans"/>
              <a:ea typeface="Plus Jakarta Sans"/>
              <a:cs typeface="Plus Jakarta Sans"/>
              <a:sym typeface="Plus Jakarta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4"/>
          <p:cNvSpPr/>
          <p:nvPr/>
        </p:nvSpPr>
        <p:spPr>
          <a:xfrm>
            <a:off x="1193000" y="3554375"/>
            <a:ext cx="2884200" cy="544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latin typeface="Plus Jakarta Sans Medium"/>
                <a:ea typeface="Plus Jakarta Sans Medium"/>
                <a:cs typeface="Plus Jakarta Sans Medium"/>
                <a:sym typeface="Plus Jakarta Sans Medium"/>
              </a:rPr>
              <a:t>text</a:t>
            </a:r>
            <a:endParaRPr sz="1200">
              <a:latin typeface="Plus Jakarta Sans Medium"/>
              <a:ea typeface="Plus Jakarta Sans Medium"/>
              <a:cs typeface="Plus Jakarta Sans Medium"/>
              <a:sym typeface="Plus Jakarta Sans Medium"/>
            </a:endParaRPr>
          </a:p>
        </p:txBody>
      </p:sp>
      <p:sp>
        <p:nvSpPr>
          <p:cNvPr id="482" name="Google Shape;482;p54"/>
          <p:cNvSpPr/>
          <p:nvPr/>
        </p:nvSpPr>
        <p:spPr>
          <a:xfrm>
            <a:off x="4572000" y="3554375"/>
            <a:ext cx="2884200" cy="544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latin typeface="Plus Jakarta Sans Medium"/>
                <a:ea typeface="Plus Jakarta Sans Medium"/>
                <a:cs typeface="Plus Jakarta Sans Medium"/>
                <a:sym typeface="Plus Jakarta Sans Medium"/>
              </a:rPr>
              <a:t>markup</a:t>
            </a:r>
            <a:endParaRPr sz="1200">
              <a:latin typeface="Plus Jakarta Sans Medium"/>
              <a:ea typeface="Plus Jakarta Sans Medium"/>
              <a:cs typeface="Plus Jakarta Sans Medium"/>
              <a:sym typeface="Plus Jakarta Sans Medium"/>
            </a:endParaRPr>
          </a:p>
        </p:txBody>
      </p:sp>
      <p:sp>
        <p:nvSpPr>
          <p:cNvPr id="483" name="Google Shape;483;p54"/>
          <p:cNvSpPr/>
          <p:nvPr/>
        </p:nvSpPr>
        <p:spPr>
          <a:xfrm>
            <a:off x="1193000" y="4277050"/>
            <a:ext cx="2884200" cy="5442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latin typeface="Plus Jakarta Sans Medium"/>
                <a:ea typeface="Plus Jakarta Sans Medium"/>
                <a:cs typeface="Plus Jakarta Sans Medium"/>
                <a:sym typeface="Plus Jakarta Sans Medium"/>
              </a:rPr>
              <a:t>content</a:t>
            </a:r>
            <a:endParaRPr sz="1200">
              <a:latin typeface="Plus Jakarta Sans Medium"/>
              <a:ea typeface="Plus Jakarta Sans Medium"/>
              <a:cs typeface="Plus Jakarta Sans Medium"/>
              <a:sym typeface="Plus Jakarta Sans Medium"/>
            </a:endParaRPr>
          </a:p>
        </p:txBody>
      </p:sp>
      <p:sp>
        <p:nvSpPr>
          <p:cNvPr id="484" name="Google Shape;484;p54"/>
          <p:cNvSpPr/>
          <p:nvPr/>
        </p:nvSpPr>
        <p:spPr>
          <a:xfrm>
            <a:off x="4572000" y="4277050"/>
            <a:ext cx="2884200" cy="544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latin typeface="Plus Jakarta Sans Medium"/>
                <a:ea typeface="Plus Jakarta Sans Medium"/>
                <a:cs typeface="Plus Jakarta Sans Medium"/>
                <a:sym typeface="Plus Jakarta Sans Medium"/>
              </a:rPr>
              <a:t>tag</a:t>
            </a:r>
            <a:endParaRPr sz="1200">
              <a:latin typeface="Plus Jakarta Sans Medium"/>
              <a:ea typeface="Plus Jakarta Sans Medium"/>
              <a:cs typeface="Plus Jakarta Sans Medium"/>
              <a:sym typeface="Plus Jakarta Sans Medium"/>
            </a:endParaRPr>
          </a:p>
        </p:txBody>
      </p:sp>
      <p:sp>
        <p:nvSpPr>
          <p:cNvPr id="485" name="Google Shape;485;p54"/>
          <p:cNvSpPr txBox="1"/>
          <p:nvPr>
            <p:ph idx="4294967295" type="title"/>
          </p:nvPr>
        </p:nvSpPr>
        <p:spPr>
          <a:xfrm>
            <a:off x="1271700" y="276625"/>
            <a:ext cx="6600600" cy="94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Plus Jakarta Sans Medium"/>
                <a:ea typeface="Plus Jakarta Sans Medium"/>
                <a:cs typeface="Plus Jakarta Sans Medium"/>
                <a:sym typeface="Plus Jakarta Sans Medium"/>
              </a:rPr>
              <a:t>What do we call the text in between the paragraph tag?</a:t>
            </a:r>
            <a:endParaRPr sz="3000">
              <a:latin typeface="Plus Jakarta Sans Medium"/>
              <a:ea typeface="Plus Jakarta Sans Medium"/>
              <a:cs typeface="Plus Jakarta Sans Medium"/>
              <a:sym typeface="Plus Jakarta Sans Medium"/>
            </a:endParaRPr>
          </a:p>
        </p:txBody>
      </p:sp>
      <p:sp>
        <p:nvSpPr>
          <p:cNvPr id="486" name="Google Shape;486;p54"/>
          <p:cNvSpPr txBox="1"/>
          <p:nvPr/>
        </p:nvSpPr>
        <p:spPr>
          <a:xfrm>
            <a:off x="1582950" y="2017650"/>
            <a:ext cx="5978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400">
                <a:solidFill>
                  <a:schemeClr val="dk1"/>
                </a:solidFill>
                <a:latin typeface="Plus Jakarta Sans"/>
                <a:ea typeface="Plus Jakarta Sans"/>
                <a:cs typeface="Plus Jakarta Sans"/>
                <a:sym typeface="Plus Jakarta Sans"/>
              </a:rPr>
              <a:t>&lt;p&gt; </a:t>
            </a:r>
            <a:r>
              <a:rPr lang="en-GB" sz="2400">
                <a:solidFill>
                  <a:schemeClr val="dk1"/>
                </a:solidFill>
                <a:highlight>
                  <a:srgbClr val="1155CC"/>
                </a:highlight>
                <a:latin typeface="Plus Jakarta Sans"/>
                <a:ea typeface="Plus Jakarta Sans"/>
                <a:cs typeface="Plus Jakarta Sans"/>
                <a:sym typeface="Plus Jakarta Sans"/>
              </a:rPr>
              <a:t>This is a paragraph of text.</a:t>
            </a:r>
            <a:r>
              <a:rPr lang="en-GB" sz="2400">
                <a:solidFill>
                  <a:schemeClr val="dk1"/>
                </a:solidFill>
                <a:latin typeface="Plus Jakarta Sans"/>
                <a:ea typeface="Plus Jakarta Sans"/>
                <a:cs typeface="Plus Jakarta Sans"/>
                <a:sym typeface="Plus Jakarta Sans"/>
              </a:rPr>
              <a:t>&lt;/p&gt;</a:t>
            </a:r>
            <a:endParaRPr sz="2400">
              <a:solidFill>
                <a:schemeClr val="dk1"/>
              </a:solidFill>
              <a:latin typeface="Plus Jakarta Sans"/>
              <a:ea typeface="Plus Jakarta Sans"/>
              <a:cs typeface="Plus Jakarta Sans"/>
              <a:sym typeface="Plus Jakarta Sans"/>
            </a:endParaRPr>
          </a:p>
        </p:txBody>
      </p:sp>
      <p:pic>
        <p:nvPicPr>
          <p:cNvPr id="487" name="Google Shape;487;p54"/>
          <p:cNvPicPr preferRelativeResize="0"/>
          <p:nvPr/>
        </p:nvPicPr>
        <p:blipFill>
          <a:blip r:embed="rId3">
            <a:alphaModFix/>
          </a:blip>
          <a:stretch>
            <a:fillRect/>
          </a:stretch>
        </p:blipFill>
        <p:spPr>
          <a:xfrm>
            <a:off x="2044950" y="4446238"/>
            <a:ext cx="205800" cy="2058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5"/>
          <p:cNvSpPr txBox="1"/>
          <p:nvPr>
            <p:ph type="title"/>
          </p:nvPr>
        </p:nvSpPr>
        <p:spPr>
          <a:xfrm>
            <a:off x="793325" y="1150225"/>
            <a:ext cx="4076700" cy="40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Starter code for website</a:t>
            </a:r>
            <a:endParaRPr/>
          </a:p>
        </p:txBody>
      </p:sp>
      <p:sp>
        <p:nvSpPr>
          <p:cNvPr id="493" name="Google Shape;493;p55"/>
          <p:cNvSpPr txBox="1"/>
          <p:nvPr>
            <p:ph idx="2" type="title"/>
          </p:nvPr>
        </p:nvSpPr>
        <p:spPr>
          <a:xfrm>
            <a:off x="793325" y="1753250"/>
            <a:ext cx="3926100" cy="1908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GB"/>
              <a:t>Starter code or </a:t>
            </a:r>
            <a:r>
              <a:rPr b="1" lang="en-GB"/>
              <a:t>boilerplate code</a:t>
            </a:r>
            <a:r>
              <a:rPr lang="en-GB"/>
              <a:t> for any website will look like this.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This is the least amount of code for you to create a website.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Let’s get started in explaining all the different tags.</a:t>
            </a:r>
            <a:endParaRPr/>
          </a:p>
        </p:txBody>
      </p:sp>
      <p:pic>
        <p:nvPicPr>
          <p:cNvPr id="494" name="Google Shape;494;p55"/>
          <p:cNvPicPr preferRelativeResize="0"/>
          <p:nvPr/>
        </p:nvPicPr>
        <p:blipFill rotWithShape="1">
          <a:blip r:embed="rId3">
            <a:alphaModFix/>
          </a:blip>
          <a:srcRect b="0" l="5357" r="19073" t="0"/>
          <a:stretch/>
        </p:blipFill>
        <p:spPr>
          <a:xfrm>
            <a:off x="5150400" y="1150225"/>
            <a:ext cx="3420900" cy="3420900"/>
          </a:xfrm>
          <a:prstGeom prst="roundRect">
            <a:avLst>
              <a:gd fmla="val 6033" name="adj"/>
            </a:avLst>
          </a:prstGeom>
          <a:noFill/>
          <a:ln>
            <a:noFill/>
          </a:ln>
        </p:spPr>
      </p:pic>
      <p:sp>
        <p:nvSpPr>
          <p:cNvPr id="495" name="Google Shape;495;p55"/>
          <p:cNvSpPr txBox="1"/>
          <p:nvPr>
            <p:ph idx="3" type="title"/>
          </p:nvPr>
        </p:nvSpPr>
        <p:spPr>
          <a:xfrm>
            <a:off x="793325" y="4656734"/>
            <a:ext cx="2041200" cy="291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Day </a:t>
            </a:r>
            <a:r>
              <a:rPr lang="en-GB"/>
              <a:t>2</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56"/>
          <p:cNvSpPr txBox="1"/>
          <p:nvPr>
            <p:ph type="title"/>
          </p:nvPr>
        </p:nvSpPr>
        <p:spPr>
          <a:xfrm>
            <a:off x="793325" y="1150225"/>
            <a:ext cx="4076700" cy="40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HTML Tags</a:t>
            </a:r>
            <a:endParaRPr/>
          </a:p>
        </p:txBody>
      </p:sp>
      <p:sp>
        <p:nvSpPr>
          <p:cNvPr id="501" name="Google Shape;501;p56"/>
          <p:cNvSpPr txBox="1"/>
          <p:nvPr>
            <p:ph idx="2" type="title"/>
          </p:nvPr>
        </p:nvSpPr>
        <p:spPr>
          <a:xfrm>
            <a:off x="793325" y="1753250"/>
            <a:ext cx="3926100" cy="1908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GB"/>
              <a:t>Starter code or </a:t>
            </a:r>
            <a:r>
              <a:rPr b="1" lang="en-GB"/>
              <a:t>boilerplate code</a:t>
            </a:r>
            <a:r>
              <a:rPr lang="en-GB"/>
              <a:t> for any website will look like this.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This is the least amount of code for you to create a website.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Let’s get started in explaining all the different tags.</a:t>
            </a:r>
            <a:endParaRPr/>
          </a:p>
        </p:txBody>
      </p:sp>
      <p:pic>
        <p:nvPicPr>
          <p:cNvPr id="502" name="Google Shape;502;p56"/>
          <p:cNvPicPr preferRelativeResize="0"/>
          <p:nvPr/>
        </p:nvPicPr>
        <p:blipFill rotWithShape="1">
          <a:blip r:embed="rId3">
            <a:alphaModFix/>
          </a:blip>
          <a:srcRect b="0" l="5357" r="19073" t="0"/>
          <a:stretch/>
        </p:blipFill>
        <p:spPr>
          <a:xfrm>
            <a:off x="5150400" y="1150225"/>
            <a:ext cx="3420900" cy="3420900"/>
          </a:xfrm>
          <a:prstGeom prst="roundRect">
            <a:avLst>
              <a:gd fmla="val 6033" name="adj"/>
            </a:avLst>
          </a:prstGeom>
          <a:noFill/>
          <a:ln>
            <a:noFill/>
          </a:ln>
        </p:spPr>
      </p:pic>
      <p:sp>
        <p:nvSpPr>
          <p:cNvPr id="503" name="Google Shape;503;p56"/>
          <p:cNvSpPr txBox="1"/>
          <p:nvPr>
            <p:ph idx="3" type="title"/>
          </p:nvPr>
        </p:nvSpPr>
        <p:spPr>
          <a:xfrm>
            <a:off x="793325" y="4656734"/>
            <a:ext cx="2041200" cy="291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Day </a:t>
            </a:r>
            <a:r>
              <a:rPr lang="en-GB"/>
              <a:t>2</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grpSp>
        <p:nvGrpSpPr>
          <p:cNvPr id="95" name="Google Shape;95;p12"/>
          <p:cNvGrpSpPr/>
          <p:nvPr/>
        </p:nvGrpSpPr>
        <p:grpSpPr>
          <a:xfrm>
            <a:off x="1510200" y="1729675"/>
            <a:ext cx="6519600" cy="1937400"/>
            <a:chOff x="1490550" y="1611675"/>
            <a:chExt cx="6519600" cy="1937400"/>
          </a:xfrm>
        </p:grpSpPr>
        <p:sp>
          <p:nvSpPr>
            <p:cNvPr id="96" name="Google Shape;96;p12"/>
            <p:cNvSpPr/>
            <p:nvPr/>
          </p:nvSpPr>
          <p:spPr>
            <a:xfrm>
              <a:off x="1490550" y="1611675"/>
              <a:ext cx="6519600" cy="1937400"/>
            </a:xfrm>
            <a:prstGeom prst="roundRect">
              <a:avLst>
                <a:gd fmla="val 6911" name="adj"/>
              </a:avLst>
            </a:prstGeom>
            <a:solidFill>
              <a:srgbClr val="F4D766"/>
            </a:solidFill>
            <a:ln cap="flat" cmpd="sng" w="9525">
              <a:solidFill>
                <a:srgbClr val="F4D7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2"/>
            <p:cNvSpPr txBox="1"/>
            <p:nvPr/>
          </p:nvSpPr>
          <p:spPr>
            <a:xfrm>
              <a:off x="1698975" y="2215525"/>
              <a:ext cx="2515800" cy="829800"/>
            </a:xfrm>
            <a:prstGeom prst="rect">
              <a:avLst/>
            </a:prstGeom>
            <a:noFill/>
            <a:ln>
              <a:noFill/>
            </a:ln>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GB" sz="2420">
                  <a:solidFill>
                    <a:schemeClr val="lt1"/>
                  </a:solidFill>
                  <a:latin typeface="Plus Jakarta Sans ExtraBold"/>
                  <a:ea typeface="Plus Jakarta Sans ExtraBold"/>
                  <a:cs typeface="Plus Jakarta Sans ExtraBold"/>
                  <a:sym typeface="Plus Jakarta Sans ExtraBold"/>
                </a:rPr>
                <a:t>Build Interactive Website</a:t>
              </a:r>
              <a:endParaRPr sz="2420">
                <a:solidFill>
                  <a:schemeClr val="lt1"/>
                </a:solidFill>
                <a:latin typeface="Plus Jakarta Sans ExtraBold"/>
                <a:ea typeface="Plus Jakarta Sans ExtraBold"/>
                <a:cs typeface="Plus Jakarta Sans ExtraBold"/>
                <a:sym typeface="Plus Jakarta Sans ExtraBold"/>
              </a:endParaRPr>
            </a:p>
          </p:txBody>
        </p:sp>
        <p:sp>
          <p:nvSpPr>
            <p:cNvPr id="98" name="Google Shape;98;p12"/>
            <p:cNvSpPr txBox="1"/>
            <p:nvPr/>
          </p:nvSpPr>
          <p:spPr>
            <a:xfrm>
              <a:off x="1698975" y="1983050"/>
              <a:ext cx="1038900" cy="27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920">
                  <a:solidFill>
                    <a:schemeClr val="lt1"/>
                  </a:solidFill>
                  <a:latin typeface="Plus Jakarta Sans"/>
                  <a:ea typeface="Plus Jakarta Sans"/>
                  <a:cs typeface="Plus Jakarta Sans"/>
                  <a:sym typeface="Plus Jakarta Sans"/>
                </a:rPr>
                <a:t>Day 3 (1h):</a:t>
              </a:r>
              <a:endParaRPr b="1" sz="920">
                <a:solidFill>
                  <a:schemeClr val="lt1"/>
                </a:solidFill>
                <a:latin typeface="Plus Jakarta Sans"/>
                <a:ea typeface="Plus Jakarta Sans"/>
                <a:cs typeface="Plus Jakarta Sans"/>
                <a:sym typeface="Plus Jakarta Sans"/>
              </a:endParaRPr>
            </a:p>
          </p:txBody>
        </p:sp>
        <p:pic>
          <p:nvPicPr>
            <p:cNvPr id="99" name="Google Shape;99;p12"/>
            <p:cNvPicPr preferRelativeResize="0"/>
            <p:nvPr/>
          </p:nvPicPr>
          <p:blipFill>
            <a:blip r:embed="rId3">
              <a:alphaModFix/>
            </a:blip>
            <a:stretch>
              <a:fillRect/>
            </a:stretch>
          </p:blipFill>
          <p:spPr>
            <a:xfrm>
              <a:off x="4411250" y="1966850"/>
              <a:ext cx="205800" cy="205800"/>
            </a:xfrm>
            <a:prstGeom prst="rect">
              <a:avLst/>
            </a:prstGeom>
            <a:noFill/>
            <a:ln>
              <a:noFill/>
            </a:ln>
          </p:spPr>
        </p:pic>
        <p:sp>
          <p:nvSpPr>
            <p:cNvPr id="100" name="Google Shape;100;p12"/>
            <p:cNvSpPr txBox="1"/>
            <p:nvPr/>
          </p:nvSpPr>
          <p:spPr>
            <a:xfrm>
              <a:off x="4682250" y="1883450"/>
              <a:ext cx="2904000" cy="37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20">
                  <a:solidFill>
                    <a:schemeClr val="lt1"/>
                  </a:solidFill>
                  <a:latin typeface="Plus Jakarta Sans Medium"/>
                  <a:ea typeface="Plus Jakarta Sans Medium"/>
                  <a:cs typeface="Plus Jakarta Sans Medium"/>
                  <a:sym typeface="Plus Jakarta Sans Medium"/>
                </a:rPr>
                <a:t>Learn data types such as numbers &amp; strings</a:t>
              </a:r>
              <a:endParaRPr sz="1020">
                <a:solidFill>
                  <a:schemeClr val="lt1"/>
                </a:solidFill>
                <a:latin typeface="Plus Jakarta Sans Medium"/>
                <a:ea typeface="Plus Jakarta Sans Medium"/>
                <a:cs typeface="Plus Jakarta Sans Medium"/>
                <a:sym typeface="Plus Jakarta Sans Medium"/>
              </a:endParaRPr>
            </a:p>
          </p:txBody>
        </p:sp>
        <p:pic>
          <p:nvPicPr>
            <p:cNvPr id="101" name="Google Shape;101;p12"/>
            <p:cNvPicPr preferRelativeResize="0"/>
            <p:nvPr/>
          </p:nvPicPr>
          <p:blipFill>
            <a:blip r:embed="rId3">
              <a:alphaModFix/>
            </a:blip>
            <a:stretch>
              <a:fillRect/>
            </a:stretch>
          </p:blipFill>
          <p:spPr>
            <a:xfrm>
              <a:off x="4411250" y="2640938"/>
              <a:ext cx="205800" cy="205800"/>
            </a:xfrm>
            <a:prstGeom prst="rect">
              <a:avLst/>
            </a:prstGeom>
            <a:noFill/>
            <a:ln>
              <a:noFill/>
            </a:ln>
          </p:spPr>
        </p:pic>
        <p:sp>
          <p:nvSpPr>
            <p:cNvPr id="102" name="Google Shape;102;p12"/>
            <p:cNvSpPr txBox="1"/>
            <p:nvPr/>
          </p:nvSpPr>
          <p:spPr>
            <a:xfrm>
              <a:off x="4682250" y="2557550"/>
              <a:ext cx="2868900" cy="37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20">
                  <a:solidFill>
                    <a:schemeClr val="lt1"/>
                  </a:solidFill>
                  <a:latin typeface="Plus Jakarta Sans Medium"/>
                  <a:ea typeface="Plus Jakarta Sans Medium"/>
                  <a:cs typeface="Plus Jakarta Sans Medium"/>
                  <a:sym typeface="Plus Jakarta Sans Medium"/>
                </a:rPr>
                <a:t>Learn how to show data </a:t>
              </a:r>
              <a:endParaRPr sz="1020">
                <a:solidFill>
                  <a:schemeClr val="lt1"/>
                </a:solidFill>
                <a:latin typeface="Plus Jakarta Sans Medium"/>
                <a:ea typeface="Plus Jakarta Sans Medium"/>
                <a:cs typeface="Plus Jakarta Sans Medium"/>
                <a:sym typeface="Plus Jakarta Sans Medium"/>
              </a:endParaRPr>
            </a:p>
          </p:txBody>
        </p:sp>
        <p:pic>
          <p:nvPicPr>
            <p:cNvPr id="103" name="Google Shape;103;p12"/>
            <p:cNvPicPr preferRelativeResize="0"/>
            <p:nvPr/>
          </p:nvPicPr>
          <p:blipFill>
            <a:blip r:embed="rId3">
              <a:alphaModFix/>
            </a:blip>
            <a:stretch>
              <a:fillRect/>
            </a:stretch>
          </p:blipFill>
          <p:spPr>
            <a:xfrm>
              <a:off x="4411250" y="2982975"/>
              <a:ext cx="205800" cy="205800"/>
            </a:xfrm>
            <a:prstGeom prst="rect">
              <a:avLst/>
            </a:prstGeom>
            <a:noFill/>
            <a:ln>
              <a:noFill/>
            </a:ln>
          </p:spPr>
        </p:pic>
        <p:sp>
          <p:nvSpPr>
            <p:cNvPr id="104" name="Google Shape;104;p12"/>
            <p:cNvSpPr txBox="1"/>
            <p:nvPr/>
          </p:nvSpPr>
          <p:spPr>
            <a:xfrm>
              <a:off x="4682250" y="2899575"/>
              <a:ext cx="2633100" cy="37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20">
                  <a:solidFill>
                    <a:schemeClr val="lt1"/>
                  </a:solidFill>
                  <a:latin typeface="Plus Jakarta Sans Medium"/>
                  <a:ea typeface="Plus Jakarta Sans Medium"/>
                  <a:cs typeface="Plus Jakarta Sans Medium"/>
                  <a:sym typeface="Plus Jakarta Sans Medium"/>
                </a:rPr>
                <a:t>Create BMI calculator</a:t>
              </a:r>
              <a:endParaRPr sz="1020">
                <a:solidFill>
                  <a:schemeClr val="lt1"/>
                </a:solidFill>
                <a:latin typeface="Plus Jakarta Sans Medium"/>
                <a:ea typeface="Plus Jakarta Sans Medium"/>
                <a:cs typeface="Plus Jakarta Sans Medium"/>
                <a:sym typeface="Plus Jakarta Sans Medium"/>
              </a:endParaRPr>
            </a:p>
          </p:txBody>
        </p:sp>
        <p:pic>
          <p:nvPicPr>
            <p:cNvPr id="105" name="Google Shape;105;p12"/>
            <p:cNvPicPr preferRelativeResize="0"/>
            <p:nvPr/>
          </p:nvPicPr>
          <p:blipFill>
            <a:blip r:embed="rId3">
              <a:alphaModFix/>
            </a:blip>
            <a:stretch>
              <a:fillRect/>
            </a:stretch>
          </p:blipFill>
          <p:spPr>
            <a:xfrm>
              <a:off x="4411250" y="2298925"/>
              <a:ext cx="205800" cy="205800"/>
            </a:xfrm>
            <a:prstGeom prst="rect">
              <a:avLst/>
            </a:prstGeom>
            <a:noFill/>
            <a:ln>
              <a:noFill/>
            </a:ln>
          </p:spPr>
        </p:pic>
        <p:sp>
          <p:nvSpPr>
            <p:cNvPr id="106" name="Google Shape;106;p12"/>
            <p:cNvSpPr txBox="1"/>
            <p:nvPr/>
          </p:nvSpPr>
          <p:spPr>
            <a:xfrm>
              <a:off x="4682250" y="2215525"/>
              <a:ext cx="3085200" cy="37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20">
                  <a:solidFill>
                    <a:schemeClr val="lt1"/>
                  </a:solidFill>
                  <a:latin typeface="Plus Jakarta Sans Medium"/>
                  <a:ea typeface="Plus Jakarta Sans Medium"/>
                  <a:cs typeface="Plus Jakarta Sans Medium"/>
                  <a:sym typeface="Plus Jakarta Sans Medium"/>
                </a:rPr>
                <a:t>Understand how to store data in variables</a:t>
              </a:r>
              <a:endParaRPr sz="1020">
                <a:solidFill>
                  <a:schemeClr val="lt1"/>
                </a:solidFill>
                <a:latin typeface="Plus Jakarta Sans Medium"/>
                <a:ea typeface="Plus Jakarta Sans Medium"/>
                <a:cs typeface="Plus Jakarta Sans Medium"/>
                <a:sym typeface="Plus Jakarta Sans Medium"/>
              </a:endParaRPr>
            </a:p>
          </p:txBody>
        </p:sp>
      </p:grpSp>
      <p:sp>
        <p:nvSpPr>
          <p:cNvPr id="107" name="Google Shape;107;p12"/>
          <p:cNvSpPr txBox="1"/>
          <p:nvPr/>
        </p:nvSpPr>
        <p:spPr>
          <a:xfrm>
            <a:off x="2481750" y="745050"/>
            <a:ext cx="4180500" cy="55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420">
                <a:solidFill>
                  <a:srgbClr val="FFFFFF"/>
                </a:solidFill>
                <a:latin typeface="Plus Jakarta Sans"/>
                <a:ea typeface="Plus Jakarta Sans"/>
                <a:cs typeface="Plus Jakarta Sans"/>
                <a:sym typeface="Plus Jakarta Sans"/>
              </a:rPr>
              <a:t>Your 6-Day Success Plan</a:t>
            </a:r>
            <a:endParaRPr b="1" sz="2420">
              <a:solidFill>
                <a:srgbClr val="FFFFFF"/>
              </a:solidFill>
              <a:latin typeface="Plus Jakarta Sans"/>
              <a:ea typeface="Plus Jakarta Sans"/>
              <a:cs typeface="Plus Jakarta Sans"/>
              <a:sym typeface="Plus Jakarta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7"/>
          <p:cNvSpPr txBox="1"/>
          <p:nvPr>
            <p:ph type="title"/>
          </p:nvPr>
        </p:nvSpPr>
        <p:spPr>
          <a:xfrm>
            <a:off x="793325" y="1154463"/>
            <a:ext cx="4076700" cy="40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&lt;!DOCTYPE html&gt;</a:t>
            </a:r>
            <a:endParaRPr/>
          </a:p>
        </p:txBody>
      </p:sp>
      <p:sp>
        <p:nvSpPr>
          <p:cNvPr id="509" name="Google Shape;509;p57"/>
          <p:cNvSpPr txBox="1"/>
          <p:nvPr>
            <p:ph idx="2" type="title"/>
          </p:nvPr>
        </p:nvSpPr>
        <p:spPr>
          <a:xfrm>
            <a:off x="793325" y="1757488"/>
            <a:ext cx="3926100" cy="1262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GB"/>
              <a:t>Currently, we are at HTML version 5. It is not a tag. </a:t>
            </a:r>
            <a:r>
              <a:rPr lang="en-GB"/>
              <a:t>Therefore</a:t>
            </a:r>
            <a:r>
              <a:rPr lang="en-GB"/>
              <a:t>, there is no closing tag.</a:t>
            </a:r>
            <a:br>
              <a:rPr lang="en-GB"/>
            </a:br>
            <a:br>
              <a:rPr lang="en-GB"/>
            </a:br>
            <a:r>
              <a:rPr lang="en-GB"/>
              <a:t>If you want to </a:t>
            </a:r>
            <a:r>
              <a:rPr lang="en-GB"/>
              <a:t>state</a:t>
            </a:r>
            <a:r>
              <a:rPr lang="en-GB"/>
              <a:t> previous version 4.01 of HTML, it would look like this:</a:t>
            </a:r>
            <a:endParaRPr/>
          </a:p>
        </p:txBody>
      </p:sp>
      <p:pic>
        <p:nvPicPr>
          <p:cNvPr id="510" name="Google Shape;510;p57"/>
          <p:cNvPicPr preferRelativeResize="0"/>
          <p:nvPr/>
        </p:nvPicPr>
        <p:blipFill>
          <a:blip r:embed="rId3">
            <a:alphaModFix/>
          </a:blip>
          <a:stretch>
            <a:fillRect/>
          </a:stretch>
        </p:blipFill>
        <p:spPr>
          <a:xfrm>
            <a:off x="793321" y="3222425"/>
            <a:ext cx="3926100" cy="941232"/>
          </a:xfrm>
          <a:prstGeom prst="rect">
            <a:avLst/>
          </a:prstGeom>
          <a:noFill/>
          <a:ln>
            <a:noFill/>
          </a:ln>
        </p:spPr>
      </p:pic>
      <p:pic>
        <p:nvPicPr>
          <p:cNvPr id="511" name="Google Shape;511;p57"/>
          <p:cNvPicPr preferRelativeResize="0"/>
          <p:nvPr/>
        </p:nvPicPr>
        <p:blipFill rotWithShape="1">
          <a:blip r:embed="rId4">
            <a:alphaModFix/>
          </a:blip>
          <a:srcRect b="0" l="5357" r="19073" t="0"/>
          <a:stretch/>
        </p:blipFill>
        <p:spPr>
          <a:xfrm>
            <a:off x="5150400" y="1150225"/>
            <a:ext cx="3420900" cy="3420900"/>
          </a:xfrm>
          <a:prstGeom prst="roundRect">
            <a:avLst>
              <a:gd fmla="val 6033" name="adj"/>
            </a:avLst>
          </a:prstGeom>
          <a:noFill/>
          <a:ln>
            <a:noFill/>
          </a:ln>
        </p:spPr>
      </p:pic>
      <p:sp>
        <p:nvSpPr>
          <p:cNvPr id="512" name="Google Shape;512;p57"/>
          <p:cNvSpPr/>
          <p:nvPr/>
        </p:nvSpPr>
        <p:spPr>
          <a:xfrm>
            <a:off x="5329075" y="1448600"/>
            <a:ext cx="1363500" cy="216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57"/>
          <p:cNvSpPr txBox="1"/>
          <p:nvPr>
            <p:ph idx="3" type="title"/>
          </p:nvPr>
        </p:nvSpPr>
        <p:spPr>
          <a:xfrm>
            <a:off x="793325" y="4656734"/>
            <a:ext cx="2041200" cy="291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Day </a:t>
            </a:r>
            <a:r>
              <a:rPr lang="en-GB"/>
              <a:t>2</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58"/>
          <p:cNvSpPr txBox="1"/>
          <p:nvPr>
            <p:ph type="title"/>
          </p:nvPr>
        </p:nvSpPr>
        <p:spPr>
          <a:xfrm>
            <a:off x="793325" y="1154463"/>
            <a:ext cx="4076700" cy="40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&lt;html&gt;</a:t>
            </a:r>
            <a:endParaRPr/>
          </a:p>
        </p:txBody>
      </p:sp>
      <p:sp>
        <p:nvSpPr>
          <p:cNvPr id="519" name="Google Shape;519;p58"/>
          <p:cNvSpPr txBox="1"/>
          <p:nvPr>
            <p:ph idx="2" type="title"/>
          </p:nvPr>
        </p:nvSpPr>
        <p:spPr>
          <a:xfrm>
            <a:off x="793325" y="1757488"/>
            <a:ext cx="3926100" cy="831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GB"/>
              <a:t>This tag is the container for all the other HTML tags on the page and indicates the start of the HTML document.</a:t>
            </a:r>
            <a:endParaRPr/>
          </a:p>
        </p:txBody>
      </p:sp>
      <p:pic>
        <p:nvPicPr>
          <p:cNvPr id="520" name="Google Shape;520;p58"/>
          <p:cNvPicPr preferRelativeResize="0"/>
          <p:nvPr/>
        </p:nvPicPr>
        <p:blipFill rotWithShape="1">
          <a:blip r:embed="rId3">
            <a:alphaModFix/>
          </a:blip>
          <a:srcRect b="0" l="5357" r="19073" t="0"/>
          <a:stretch/>
        </p:blipFill>
        <p:spPr>
          <a:xfrm>
            <a:off x="5150400" y="1150225"/>
            <a:ext cx="3420900" cy="3420900"/>
          </a:xfrm>
          <a:prstGeom prst="roundRect">
            <a:avLst>
              <a:gd fmla="val 6033" name="adj"/>
            </a:avLst>
          </a:prstGeom>
          <a:noFill/>
          <a:ln>
            <a:noFill/>
          </a:ln>
        </p:spPr>
      </p:pic>
      <p:sp>
        <p:nvSpPr>
          <p:cNvPr id="521" name="Google Shape;521;p58"/>
          <p:cNvSpPr/>
          <p:nvPr/>
        </p:nvSpPr>
        <p:spPr>
          <a:xfrm>
            <a:off x="5309425" y="1691125"/>
            <a:ext cx="609600" cy="216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58"/>
          <p:cNvSpPr/>
          <p:nvPr/>
        </p:nvSpPr>
        <p:spPr>
          <a:xfrm>
            <a:off x="5309425" y="3849300"/>
            <a:ext cx="694800" cy="216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58"/>
          <p:cNvSpPr txBox="1"/>
          <p:nvPr>
            <p:ph idx="3" type="title"/>
          </p:nvPr>
        </p:nvSpPr>
        <p:spPr>
          <a:xfrm>
            <a:off x="793325" y="4656734"/>
            <a:ext cx="2041200" cy="291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Day </a:t>
            </a:r>
            <a:r>
              <a:rPr lang="en-GB"/>
              <a:t>2</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59"/>
          <p:cNvSpPr txBox="1"/>
          <p:nvPr>
            <p:ph type="title"/>
          </p:nvPr>
        </p:nvSpPr>
        <p:spPr>
          <a:xfrm>
            <a:off x="793325" y="1154463"/>
            <a:ext cx="4076700" cy="40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&lt;head&gt;</a:t>
            </a:r>
            <a:endParaRPr/>
          </a:p>
        </p:txBody>
      </p:sp>
      <p:sp>
        <p:nvSpPr>
          <p:cNvPr id="529" name="Google Shape;529;p59"/>
          <p:cNvSpPr txBox="1"/>
          <p:nvPr>
            <p:ph idx="2" type="title"/>
          </p:nvPr>
        </p:nvSpPr>
        <p:spPr>
          <a:xfrm>
            <a:off x="793325" y="1757488"/>
            <a:ext cx="3926100" cy="831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GB"/>
              <a:t>This tag contains the metadata of the web page, such as the title, keywords, and links to CSS and JavaScript files.</a:t>
            </a:r>
            <a:endParaRPr/>
          </a:p>
        </p:txBody>
      </p:sp>
      <p:pic>
        <p:nvPicPr>
          <p:cNvPr id="530" name="Google Shape;530;p59"/>
          <p:cNvPicPr preferRelativeResize="0"/>
          <p:nvPr/>
        </p:nvPicPr>
        <p:blipFill rotWithShape="1">
          <a:blip r:embed="rId3">
            <a:alphaModFix/>
          </a:blip>
          <a:srcRect b="0" l="5357" r="19073" t="0"/>
          <a:stretch/>
        </p:blipFill>
        <p:spPr>
          <a:xfrm>
            <a:off x="5150400" y="1150225"/>
            <a:ext cx="3420900" cy="3420900"/>
          </a:xfrm>
          <a:prstGeom prst="roundRect">
            <a:avLst>
              <a:gd fmla="val 6033" name="adj"/>
            </a:avLst>
          </a:prstGeom>
          <a:noFill/>
          <a:ln>
            <a:noFill/>
          </a:ln>
        </p:spPr>
      </p:pic>
      <p:sp>
        <p:nvSpPr>
          <p:cNvPr id="531" name="Google Shape;531;p59"/>
          <p:cNvSpPr/>
          <p:nvPr/>
        </p:nvSpPr>
        <p:spPr>
          <a:xfrm>
            <a:off x="5309425" y="2123750"/>
            <a:ext cx="609600" cy="216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9"/>
          <p:cNvSpPr/>
          <p:nvPr/>
        </p:nvSpPr>
        <p:spPr>
          <a:xfrm>
            <a:off x="5309425" y="2571750"/>
            <a:ext cx="694800" cy="216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9"/>
          <p:cNvSpPr txBox="1"/>
          <p:nvPr>
            <p:ph idx="3" type="title"/>
          </p:nvPr>
        </p:nvSpPr>
        <p:spPr>
          <a:xfrm>
            <a:off x="793325" y="4656734"/>
            <a:ext cx="2041200" cy="291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Day </a:t>
            </a:r>
            <a:r>
              <a:rPr lang="en-GB"/>
              <a:t>2</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60"/>
          <p:cNvSpPr txBox="1"/>
          <p:nvPr>
            <p:ph type="title"/>
          </p:nvPr>
        </p:nvSpPr>
        <p:spPr>
          <a:xfrm>
            <a:off x="793325" y="1154463"/>
            <a:ext cx="4076700" cy="40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&lt;title&gt;</a:t>
            </a:r>
            <a:endParaRPr/>
          </a:p>
        </p:txBody>
      </p:sp>
      <p:sp>
        <p:nvSpPr>
          <p:cNvPr id="539" name="Google Shape;539;p60"/>
          <p:cNvSpPr txBox="1"/>
          <p:nvPr>
            <p:ph idx="2" type="title"/>
          </p:nvPr>
        </p:nvSpPr>
        <p:spPr>
          <a:xfrm>
            <a:off x="793325" y="1757488"/>
            <a:ext cx="3926100" cy="1477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GB"/>
              <a:t>This tag is used to specify the title of the web page, which is displayed in the browser's title bar.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It is also used as the page's title when it is bookmarked or shared on social media.</a:t>
            </a:r>
            <a:endParaRPr/>
          </a:p>
        </p:txBody>
      </p:sp>
      <p:sp>
        <p:nvSpPr>
          <p:cNvPr id="540" name="Google Shape;540;p60"/>
          <p:cNvSpPr/>
          <p:nvPr/>
        </p:nvSpPr>
        <p:spPr>
          <a:xfrm>
            <a:off x="5139000" y="1154475"/>
            <a:ext cx="3432300" cy="3420900"/>
          </a:xfrm>
          <a:prstGeom prst="roundRect">
            <a:avLst>
              <a:gd fmla="val 6131"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1" name="Google Shape;541;p60"/>
          <p:cNvPicPr preferRelativeResize="0"/>
          <p:nvPr/>
        </p:nvPicPr>
        <p:blipFill>
          <a:blip r:embed="rId3">
            <a:alphaModFix/>
          </a:blip>
          <a:stretch>
            <a:fillRect/>
          </a:stretch>
        </p:blipFill>
        <p:spPr>
          <a:xfrm>
            <a:off x="5297813" y="2752450"/>
            <a:ext cx="3114675" cy="1562100"/>
          </a:xfrm>
          <a:prstGeom prst="rect">
            <a:avLst/>
          </a:prstGeom>
          <a:noFill/>
          <a:ln>
            <a:noFill/>
          </a:ln>
        </p:spPr>
      </p:pic>
      <p:pic>
        <p:nvPicPr>
          <p:cNvPr id="542" name="Google Shape;542;p60"/>
          <p:cNvPicPr preferRelativeResize="0"/>
          <p:nvPr/>
        </p:nvPicPr>
        <p:blipFill>
          <a:blip r:embed="rId4">
            <a:alphaModFix/>
          </a:blip>
          <a:stretch>
            <a:fillRect/>
          </a:stretch>
        </p:blipFill>
        <p:spPr>
          <a:xfrm>
            <a:off x="5297813" y="1971250"/>
            <a:ext cx="2865229" cy="291900"/>
          </a:xfrm>
          <a:prstGeom prst="rect">
            <a:avLst/>
          </a:prstGeom>
          <a:noFill/>
          <a:ln>
            <a:noFill/>
          </a:ln>
        </p:spPr>
      </p:pic>
      <p:sp>
        <p:nvSpPr>
          <p:cNvPr id="543" name="Google Shape;543;p60"/>
          <p:cNvSpPr/>
          <p:nvPr/>
        </p:nvSpPr>
        <p:spPr>
          <a:xfrm>
            <a:off x="6397550" y="2975875"/>
            <a:ext cx="878400" cy="216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60"/>
          <p:cNvSpPr/>
          <p:nvPr/>
        </p:nvSpPr>
        <p:spPr>
          <a:xfrm>
            <a:off x="6071450" y="2009050"/>
            <a:ext cx="1243800" cy="216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60"/>
          <p:cNvSpPr txBox="1"/>
          <p:nvPr>
            <p:ph idx="3" type="title"/>
          </p:nvPr>
        </p:nvSpPr>
        <p:spPr>
          <a:xfrm>
            <a:off x="793325" y="4656734"/>
            <a:ext cx="2041200" cy="291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Day </a:t>
            </a:r>
            <a:r>
              <a:rPr lang="en-GB"/>
              <a:t>2</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1"/>
          <p:cNvSpPr txBox="1"/>
          <p:nvPr>
            <p:ph type="title"/>
          </p:nvPr>
        </p:nvSpPr>
        <p:spPr>
          <a:xfrm>
            <a:off x="793325" y="1154463"/>
            <a:ext cx="4076700" cy="40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&lt;body&gt;</a:t>
            </a:r>
            <a:endParaRPr/>
          </a:p>
        </p:txBody>
      </p:sp>
      <p:sp>
        <p:nvSpPr>
          <p:cNvPr id="551" name="Google Shape;551;p61"/>
          <p:cNvSpPr txBox="1"/>
          <p:nvPr>
            <p:ph idx="2" type="title"/>
          </p:nvPr>
        </p:nvSpPr>
        <p:spPr>
          <a:xfrm>
            <a:off x="793325" y="1757488"/>
            <a:ext cx="3926100" cy="1477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GB"/>
              <a:t>This tag contains the visible content of the web page, such as text, images, and other elements, that the user will see when they view the web page in a web browser.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Let’s make our name to a heading.</a:t>
            </a:r>
            <a:endParaRPr/>
          </a:p>
        </p:txBody>
      </p:sp>
      <p:pic>
        <p:nvPicPr>
          <p:cNvPr id="552" name="Google Shape;552;p61"/>
          <p:cNvPicPr preferRelativeResize="0"/>
          <p:nvPr/>
        </p:nvPicPr>
        <p:blipFill rotWithShape="1">
          <a:blip r:embed="rId3">
            <a:alphaModFix/>
          </a:blip>
          <a:srcRect b="0" l="5357" r="19073" t="0"/>
          <a:stretch/>
        </p:blipFill>
        <p:spPr>
          <a:xfrm>
            <a:off x="5150400" y="1150225"/>
            <a:ext cx="3420900" cy="3420900"/>
          </a:xfrm>
          <a:prstGeom prst="roundRect">
            <a:avLst>
              <a:gd fmla="val 6033" name="adj"/>
            </a:avLst>
          </a:prstGeom>
          <a:noFill/>
          <a:ln>
            <a:noFill/>
          </a:ln>
        </p:spPr>
      </p:pic>
      <p:sp>
        <p:nvSpPr>
          <p:cNvPr id="553" name="Google Shape;553;p61"/>
          <p:cNvSpPr/>
          <p:nvPr/>
        </p:nvSpPr>
        <p:spPr>
          <a:xfrm>
            <a:off x="5309425" y="2982425"/>
            <a:ext cx="652200" cy="216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61"/>
          <p:cNvSpPr/>
          <p:nvPr/>
        </p:nvSpPr>
        <p:spPr>
          <a:xfrm>
            <a:off x="5309425" y="3423875"/>
            <a:ext cx="694800" cy="216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61"/>
          <p:cNvSpPr txBox="1"/>
          <p:nvPr>
            <p:ph idx="3" type="title"/>
          </p:nvPr>
        </p:nvSpPr>
        <p:spPr>
          <a:xfrm>
            <a:off x="793325" y="4656734"/>
            <a:ext cx="2041200" cy="291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Day </a:t>
            </a:r>
            <a:r>
              <a:rPr lang="en-GB"/>
              <a:t>2</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62"/>
          <p:cNvSpPr txBox="1"/>
          <p:nvPr>
            <p:ph idx="4294967295" type="title"/>
          </p:nvPr>
        </p:nvSpPr>
        <p:spPr>
          <a:xfrm>
            <a:off x="1383025" y="217600"/>
            <a:ext cx="7073100" cy="62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800">
                <a:latin typeface="Plus Jakarta Sans Medium"/>
                <a:ea typeface="Plus Jakarta Sans Medium"/>
                <a:cs typeface="Plus Jakarta Sans Medium"/>
                <a:sym typeface="Plus Jakarta Sans Medium"/>
              </a:rPr>
              <a:t>In the next step, let’s </a:t>
            </a:r>
            <a:r>
              <a:rPr lang="en-GB" sz="1800">
                <a:latin typeface="Plus Jakarta Sans Medium"/>
                <a:ea typeface="Plus Jakarta Sans Medium"/>
                <a:cs typeface="Plus Jakarta Sans Medium"/>
                <a:sym typeface="Plus Jakarta Sans Medium"/>
              </a:rPr>
              <a:t> update the code¹ in the index.html to this, and run the code². This should make your name bold and big³.</a:t>
            </a:r>
            <a:endParaRPr sz="1800">
              <a:latin typeface="Plus Jakarta Sans Medium"/>
              <a:ea typeface="Plus Jakarta Sans Medium"/>
              <a:cs typeface="Plus Jakarta Sans Medium"/>
              <a:sym typeface="Plus Jakarta Sans Medium"/>
            </a:endParaRPr>
          </a:p>
        </p:txBody>
      </p:sp>
      <p:pic>
        <p:nvPicPr>
          <p:cNvPr id="561" name="Google Shape;561;p62"/>
          <p:cNvPicPr preferRelativeResize="0"/>
          <p:nvPr/>
        </p:nvPicPr>
        <p:blipFill>
          <a:blip r:embed="rId3">
            <a:alphaModFix/>
          </a:blip>
          <a:stretch>
            <a:fillRect/>
          </a:stretch>
        </p:blipFill>
        <p:spPr>
          <a:xfrm>
            <a:off x="1007000" y="1292875"/>
            <a:ext cx="7287350" cy="3529250"/>
          </a:xfrm>
          <a:prstGeom prst="rect">
            <a:avLst/>
          </a:prstGeom>
          <a:noFill/>
          <a:ln>
            <a:noFill/>
          </a:ln>
        </p:spPr>
      </p:pic>
      <p:sp>
        <p:nvSpPr>
          <p:cNvPr id="562" name="Google Shape;562;p62"/>
          <p:cNvSpPr/>
          <p:nvPr/>
        </p:nvSpPr>
        <p:spPr>
          <a:xfrm>
            <a:off x="3823900" y="3185650"/>
            <a:ext cx="268750" cy="321200"/>
          </a:xfrm>
          <a:prstGeom prst="flowChartOffpageConnector">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Plus Jakarta Sans SemiBold"/>
                <a:ea typeface="Plus Jakarta Sans SemiBold"/>
                <a:cs typeface="Plus Jakarta Sans SemiBold"/>
                <a:sym typeface="Plus Jakarta Sans SemiBold"/>
              </a:rPr>
              <a:t>1</a:t>
            </a:r>
            <a:endParaRPr>
              <a:latin typeface="Plus Jakarta Sans SemiBold"/>
              <a:ea typeface="Plus Jakarta Sans SemiBold"/>
              <a:cs typeface="Plus Jakarta Sans SemiBold"/>
              <a:sym typeface="Plus Jakarta Sans SemiBold"/>
            </a:endParaRPr>
          </a:p>
        </p:txBody>
      </p:sp>
      <p:sp>
        <p:nvSpPr>
          <p:cNvPr id="563" name="Google Shape;563;p62"/>
          <p:cNvSpPr/>
          <p:nvPr/>
        </p:nvSpPr>
        <p:spPr>
          <a:xfrm>
            <a:off x="4516300" y="1069175"/>
            <a:ext cx="268750" cy="321200"/>
          </a:xfrm>
          <a:prstGeom prst="flowChartOffpageConnector">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Plus Jakarta Sans SemiBold"/>
                <a:ea typeface="Plus Jakarta Sans SemiBold"/>
                <a:cs typeface="Plus Jakarta Sans SemiBold"/>
                <a:sym typeface="Plus Jakarta Sans SemiBold"/>
              </a:rPr>
              <a:t>2</a:t>
            </a:r>
            <a:endParaRPr>
              <a:latin typeface="Plus Jakarta Sans SemiBold"/>
              <a:ea typeface="Plus Jakarta Sans SemiBold"/>
              <a:cs typeface="Plus Jakarta Sans SemiBold"/>
              <a:sym typeface="Plus Jakarta Sans SemiBold"/>
            </a:endParaRPr>
          </a:p>
        </p:txBody>
      </p:sp>
      <p:sp>
        <p:nvSpPr>
          <p:cNvPr id="564" name="Google Shape;564;p62"/>
          <p:cNvSpPr/>
          <p:nvPr/>
        </p:nvSpPr>
        <p:spPr>
          <a:xfrm>
            <a:off x="5890350" y="1940175"/>
            <a:ext cx="268750" cy="321200"/>
          </a:xfrm>
          <a:prstGeom prst="flowChartOffpageConnector">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Plus Jakarta Sans SemiBold"/>
                <a:ea typeface="Plus Jakarta Sans SemiBold"/>
                <a:cs typeface="Plus Jakarta Sans SemiBold"/>
                <a:sym typeface="Plus Jakarta Sans SemiBold"/>
              </a:rPr>
              <a:t>3</a:t>
            </a:r>
            <a:endParaRPr>
              <a:latin typeface="Plus Jakarta Sans SemiBold"/>
              <a:ea typeface="Plus Jakarta Sans SemiBold"/>
              <a:cs typeface="Plus Jakarta Sans SemiBold"/>
              <a:sym typeface="Plus Jakarta Sans SemiBold"/>
            </a:endParaRPr>
          </a:p>
        </p:txBody>
      </p:sp>
      <p:pic>
        <p:nvPicPr>
          <p:cNvPr id="565" name="Google Shape;565;p62"/>
          <p:cNvPicPr preferRelativeResize="0"/>
          <p:nvPr/>
        </p:nvPicPr>
        <p:blipFill rotWithShape="1">
          <a:blip r:embed="rId4">
            <a:alphaModFix/>
          </a:blip>
          <a:srcRect b="0" l="0" r="0" t="26508"/>
          <a:stretch/>
        </p:blipFill>
        <p:spPr>
          <a:xfrm>
            <a:off x="5491100" y="2385975"/>
            <a:ext cx="2033775" cy="461450"/>
          </a:xfrm>
          <a:prstGeom prst="rect">
            <a:avLst/>
          </a:prstGeom>
          <a:noFill/>
          <a:ln>
            <a:noFill/>
          </a:ln>
        </p:spPr>
      </p:pic>
      <p:sp>
        <p:nvSpPr>
          <p:cNvPr id="566" name="Google Shape;566;p62"/>
          <p:cNvSpPr/>
          <p:nvPr/>
        </p:nvSpPr>
        <p:spPr>
          <a:xfrm>
            <a:off x="5491100" y="2335075"/>
            <a:ext cx="1929000" cy="400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62"/>
          <p:cNvSpPr txBox="1"/>
          <p:nvPr/>
        </p:nvSpPr>
        <p:spPr>
          <a:xfrm>
            <a:off x="1383025" y="819275"/>
            <a:ext cx="307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Caveat Medium"/>
                <a:ea typeface="Caveat Medium"/>
                <a:cs typeface="Caveat Medium"/>
                <a:sym typeface="Caveat Medium"/>
              </a:rPr>
              <a:t>Change Haris &amp; Haris Samingan to your name!</a:t>
            </a:r>
            <a:endParaRPr>
              <a:solidFill>
                <a:schemeClr val="dk1"/>
              </a:solidFill>
              <a:latin typeface="Caveat Medium"/>
              <a:ea typeface="Caveat Medium"/>
              <a:cs typeface="Caveat Medium"/>
              <a:sym typeface="Caveat Medium"/>
            </a:endParaRPr>
          </a:p>
        </p:txBody>
      </p:sp>
      <p:pic>
        <p:nvPicPr>
          <p:cNvPr id="568" name="Google Shape;568;p62"/>
          <p:cNvPicPr preferRelativeResize="0"/>
          <p:nvPr/>
        </p:nvPicPr>
        <p:blipFill rotWithShape="1">
          <a:blip r:embed="rId5">
            <a:alphaModFix/>
          </a:blip>
          <a:srcRect b="21334" l="0" r="0" t="0"/>
          <a:stretch/>
        </p:blipFill>
        <p:spPr>
          <a:xfrm>
            <a:off x="3141425" y="3534600"/>
            <a:ext cx="1750150" cy="163800"/>
          </a:xfrm>
          <a:prstGeom prst="rect">
            <a:avLst/>
          </a:prstGeom>
          <a:noFill/>
          <a:ln>
            <a:noFill/>
          </a:ln>
        </p:spPr>
      </p:pic>
      <p:sp>
        <p:nvSpPr>
          <p:cNvPr id="569" name="Google Shape;569;p62"/>
          <p:cNvSpPr/>
          <p:nvPr/>
        </p:nvSpPr>
        <p:spPr>
          <a:xfrm>
            <a:off x="3133550" y="3534600"/>
            <a:ext cx="1795800" cy="163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63"/>
          <p:cNvSpPr txBox="1"/>
          <p:nvPr>
            <p:ph type="title"/>
          </p:nvPr>
        </p:nvSpPr>
        <p:spPr>
          <a:xfrm>
            <a:off x="793325" y="820163"/>
            <a:ext cx="4076700" cy="40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Headings</a:t>
            </a:r>
            <a:endParaRPr/>
          </a:p>
        </p:txBody>
      </p:sp>
      <p:sp>
        <p:nvSpPr>
          <p:cNvPr id="575" name="Google Shape;575;p63"/>
          <p:cNvSpPr txBox="1"/>
          <p:nvPr>
            <p:ph idx="3" type="title"/>
          </p:nvPr>
        </p:nvSpPr>
        <p:spPr>
          <a:xfrm>
            <a:off x="793325" y="4690034"/>
            <a:ext cx="2041200" cy="291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Day 1</a:t>
            </a:r>
            <a:endParaRPr/>
          </a:p>
          <a:p>
            <a:pPr indent="0" lvl="0" marL="0" rtl="0" algn="l">
              <a:spcBef>
                <a:spcPts val="0"/>
              </a:spcBef>
              <a:spcAft>
                <a:spcPts val="0"/>
              </a:spcAft>
              <a:buNone/>
            </a:pPr>
            <a:r>
              <a:t/>
            </a:r>
            <a:endParaRPr/>
          </a:p>
        </p:txBody>
      </p:sp>
      <p:sp>
        <p:nvSpPr>
          <p:cNvPr id="576" name="Google Shape;576;p63"/>
          <p:cNvSpPr txBox="1"/>
          <p:nvPr>
            <p:ph idx="2" type="title"/>
          </p:nvPr>
        </p:nvSpPr>
        <p:spPr>
          <a:xfrm>
            <a:off x="793325" y="1423188"/>
            <a:ext cx="3926100" cy="3201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GB"/>
              <a:t>HTML heading tags are used to define the headings and subheadings of a web page.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&lt;h1&gt; tag indicating the main heading.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&lt;h2&gt; tag for subheadings.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&lt;h3&gt; to &lt;h6&gt; tags for sub-subheadings.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They provide a structure and hierarchy to the content, enhancing the accessibility and usability of the web page.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Let’s use this headings for our resume!</a:t>
            </a:r>
            <a:endParaRPr/>
          </a:p>
        </p:txBody>
      </p:sp>
      <p:pic>
        <p:nvPicPr>
          <p:cNvPr id="577" name="Google Shape;577;p63"/>
          <p:cNvPicPr preferRelativeResize="0"/>
          <p:nvPr/>
        </p:nvPicPr>
        <p:blipFill rotWithShape="1">
          <a:blip r:embed="rId3">
            <a:alphaModFix/>
          </a:blip>
          <a:srcRect b="159" l="0" r="0" t="159"/>
          <a:stretch/>
        </p:blipFill>
        <p:spPr>
          <a:xfrm>
            <a:off x="5150400" y="1150225"/>
            <a:ext cx="3420900" cy="3420900"/>
          </a:xfrm>
          <a:prstGeom prst="roundRect">
            <a:avLst>
              <a:gd fmla="val 6033" name="adj"/>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pic>
        <p:nvPicPr>
          <p:cNvPr id="582" name="Google Shape;582;p64"/>
          <p:cNvPicPr preferRelativeResize="0"/>
          <p:nvPr/>
        </p:nvPicPr>
        <p:blipFill>
          <a:blip r:embed="rId3">
            <a:alphaModFix/>
          </a:blip>
          <a:stretch>
            <a:fillRect/>
          </a:stretch>
        </p:blipFill>
        <p:spPr>
          <a:xfrm>
            <a:off x="974250" y="1386075"/>
            <a:ext cx="7022525" cy="3566375"/>
          </a:xfrm>
          <a:prstGeom prst="rect">
            <a:avLst/>
          </a:prstGeom>
          <a:noFill/>
          <a:ln>
            <a:noFill/>
          </a:ln>
        </p:spPr>
      </p:pic>
      <p:sp>
        <p:nvSpPr>
          <p:cNvPr id="583" name="Google Shape;583;p64"/>
          <p:cNvSpPr txBox="1"/>
          <p:nvPr>
            <p:ph idx="4294967295" type="title"/>
          </p:nvPr>
        </p:nvSpPr>
        <p:spPr>
          <a:xfrm>
            <a:off x="1383025" y="217600"/>
            <a:ext cx="6351600" cy="62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800">
                <a:latin typeface="Plus Jakarta Sans Medium"/>
                <a:ea typeface="Plus Jakarta Sans Medium"/>
                <a:cs typeface="Plus Jakarta Sans Medium"/>
                <a:sym typeface="Plus Jakarta Sans Medium"/>
              </a:rPr>
              <a:t>In the index.html, update the code¹ to this, and run the code². It should look like this³.</a:t>
            </a:r>
            <a:endParaRPr sz="1800">
              <a:latin typeface="Plus Jakarta Sans Medium"/>
              <a:ea typeface="Plus Jakarta Sans Medium"/>
              <a:cs typeface="Plus Jakarta Sans Medium"/>
              <a:sym typeface="Plus Jakarta Sans Medium"/>
            </a:endParaRPr>
          </a:p>
        </p:txBody>
      </p:sp>
      <p:sp>
        <p:nvSpPr>
          <p:cNvPr id="584" name="Google Shape;584;p64"/>
          <p:cNvSpPr/>
          <p:nvPr/>
        </p:nvSpPr>
        <p:spPr>
          <a:xfrm>
            <a:off x="3142225" y="2713700"/>
            <a:ext cx="2245800" cy="1396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64"/>
          <p:cNvSpPr/>
          <p:nvPr/>
        </p:nvSpPr>
        <p:spPr>
          <a:xfrm>
            <a:off x="4518700" y="2411150"/>
            <a:ext cx="268750" cy="321200"/>
          </a:xfrm>
          <a:prstGeom prst="flowChartOffpageConnector">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Plus Jakarta Sans SemiBold"/>
                <a:ea typeface="Plus Jakarta Sans SemiBold"/>
                <a:cs typeface="Plus Jakarta Sans SemiBold"/>
                <a:sym typeface="Plus Jakarta Sans SemiBold"/>
              </a:rPr>
              <a:t>1</a:t>
            </a:r>
            <a:endParaRPr>
              <a:latin typeface="Plus Jakarta Sans SemiBold"/>
              <a:ea typeface="Plus Jakarta Sans SemiBold"/>
              <a:cs typeface="Plus Jakarta Sans SemiBold"/>
              <a:sym typeface="Plus Jakarta Sans SemiBold"/>
            </a:endParaRPr>
          </a:p>
        </p:txBody>
      </p:sp>
      <p:sp>
        <p:nvSpPr>
          <p:cNvPr id="586" name="Google Shape;586;p64"/>
          <p:cNvSpPr/>
          <p:nvPr/>
        </p:nvSpPr>
        <p:spPr>
          <a:xfrm>
            <a:off x="4018125" y="1160950"/>
            <a:ext cx="268750" cy="321200"/>
          </a:xfrm>
          <a:prstGeom prst="flowChartOffpageConnector">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Plus Jakarta Sans SemiBold"/>
                <a:ea typeface="Plus Jakarta Sans SemiBold"/>
                <a:cs typeface="Plus Jakarta Sans SemiBold"/>
                <a:sym typeface="Plus Jakarta Sans SemiBold"/>
              </a:rPr>
              <a:t>2</a:t>
            </a:r>
            <a:endParaRPr>
              <a:latin typeface="Plus Jakarta Sans SemiBold"/>
              <a:ea typeface="Plus Jakarta Sans SemiBold"/>
              <a:cs typeface="Plus Jakarta Sans SemiBold"/>
              <a:sym typeface="Plus Jakarta Sans SemiBold"/>
            </a:endParaRPr>
          </a:p>
        </p:txBody>
      </p:sp>
      <p:sp>
        <p:nvSpPr>
          <p:cNvPr id="587" name="Google Shape;587;p64"/>
          <p:cNvSpPr/>
          <p:nvPr/>
        </p:nvSpPr>
        <p:spPr>
          <a:xfrm>
            <a:off x="7352050" y="2032075"/>
            <a:ext cx="268750" cy="321200"/>
          </a:xfrm>
          <a:prstGeom prst="flowChartOffpageConnector">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Plus Jakarta Sans SemiBold"/>
                <a:ea typeface="Plus Jakarta Sans SemiBold"/>
                <a:cs typeface="Plus Jakarta Sans SemiBold"/>
                <a:sym typeface="Plus Jakarta Sans SemiBold"/>
              </a:rPr>
              <a:t>3</a:t>
            </a:r>
            <a:endParaRPr>
              <a:latin typeface="Plus Jakarta Sans SemiBold"/>
              <a:ea typeface="Plus Jakarta Sans SemiBold"/>
              <a:cs typeface="Plus Jakarta Sans SemiBold"/>
              <a:sym typeface="Plus Jakarta Sans SemiBold"/>
            </a:endParaRPr>
          </a:p>
        </p:txBody>
      </p:sp>
      <p:sp>
        <p:nvSpPr>
          <p:cNvPr id="588" name="Google Shape;588;p64"/>
          <p:cNvSpPr/>
          <p:nvPr/>
        </p:nvSpPr>
        <p:spPr>
          <a:xfrm>
            <a:off x="5685550" y="2353275"/>
            <a:ext cx="2245800" cy="2366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64"/>
          <p:cNvSpPr txBox="1"/>
          <p:nvPr/>
        </p:nvSpPr>
        <p:spPr>
          <a:xfrm>
            <a:off x="1383025" y="819275"/>
            <a:ext cx="345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Caveat Medium"/>
                <a:ea typeface="Caveat Medium"/>
                <a:cs typeface="Caveat Medium"/>
                <a:sym typeface="Caveat Medium"/>
              </a:rPr>
              <a:t>Change your education and work experience to yours</a:t>
            </a:r>
            <a:endParaRPr>
              <a:solidFill>
                <a:schemeClr val="dk1"/>
              </a:solidFill>
              <a:latin typeface="Caveat Medium"/>
              <a:ea typeface="Caveat Medium"/>
              <a:cs typeface="Caveat Medium"/>
              <a:sym typeface="Caveat Medium"/>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5"/>
          <p:cNvSpPr/>
          <p:nvPr/>
        </p:nvSpPr>
        <p:spPr>
          <a:xfrm>
            <a:off x="5139000" y="1154475"/>
            <a:ext cx="3432300" cy="3420900"/>
          </a:xfrm>
          <a:prstGeom prst="roundRect">
            <a:avLst>
              <a:gd fmla="val 6131"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65"/>
          <p:cNvSpPr txBox="1"/>
          <p:nvPr>
            <p:ph type="title"/>
          </p:nvPr>
        </p:nvSpPr>
        <p:spPr>
          <a:xfrm>
            <a:off x="793325" y="1154463"/>
            <a:ext cx="4076700" cy="40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&lt;hr&gt;</a:t>
            </a:r>
            <a:endParaRPr/>
          </a:p>
        </p:txBody>
      </p:sp>
      <p:sp>
        <p:nvSpPr>
          <p:cNvPr id="596" name="Google Shape;596;p65"/>
          <p:cNvSpPr txBox="1"/>
          <p:nvPr>
            <p:ph idx="3" type="title"/>
          </p:nvPr>
        </p:nvSpPr>
        <p:spPr>
          <a:xfrm>
            <a:off x="793325" y="4690034"/>
            <a:ext cx="2041200" cy="291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Day 1</a:t>
            </a:r>
            <a:endParaRPr/>
          </a:p>
          <a:p>
            <a:pPr indent="0" lvl="0" marL="0" rtl="0" algn="l">
              <a:spcBef>
                <a:spcPts val="0"/>
              </a:spcBef>
              <a:spcAft>
                <a:spcPts val="0"/>
              </a:spcAft>
              <a:buNone/>
            </a:pPr>
            <a:r>
              <a:t/>
            </a:r>
            <a:endParaRPr/>
          </a:p>
        </p:txBody>
      </p:sp>
      <p:sp>
        <p:nvSpPr>
          <p:cNvPr id="597" name="Google Shape;597;p65"/>
          <p:cNvSpPr txBox="1"/>
          <p:nvPr>
            <p:ph idx="2" type="title"/>
          </p:nvPr>
        </p:nvSpPr>
        <p:spPr>
          <a:xfrm>
            <a:off x="793325" y="1757488"/>
            <a:ext cx="3926100" cy="2339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i="1" lang="en-GB"/>
              <a:t>Please don’t report to the hr department of me stealing pens.</a:t>
            </a:r>
            <a:r>
              <a:rPr lang="en-GB"/>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 mean, hr </a:t>
            </a:r>
            <a:r>
              <a:rPr lang="en-GB"/>
              <a:t> tag is used to insert a </a:t>
            </a:r>
            <a:r>
              <a:rPr b="1" lang="en-GB"/>
              <a:t>horizontal rule</a:t>
            </a:r>
            <a:r>
              <a:rPr lang="en-GB"/>
              <a:t> or line into a web page. This is show a separation of sections like your name and education.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Now let’s add our descriptions for our education, experience, skills and interests!</a:t>
            </a:r>
            <a:endParaRPr/>
          </a:p>
        </p:txBody>
      </p:sp>
      <p:pic>
        <p:nvPicPr>
          <p:cNvPr id="598" name="Google Shape;598;p65"/>
          <p:cNvPicPr preferRelativeResize="0"/>
          <p:nvPr/>
        </p:nvPicPr>
        <p:blipFill rotWithShape="1">
          <a:blip r:embed="rId3">
            <a:alphaModFix/>
          </a:blip>
          <a:srcRect b="42510" l="67053" r="2238" t="28953"/>
          <a:stretch/>
        </p:blipFill>
        <p:spPr>
          <a:xfrm>
            <a:off x="5414300" y="2930005"/>
            <a:ext cx="2156500" cy="1017700"/>
          </a:xfrm>
          <a:prstGeom prst="rect">
            <a:avLst/>
          </a:prstGeom>
          <a:noFill/>
          <a:ln>
            <a:noFill/>
          </a:ln>
        </p:spPr>
      </p:pic>
      <p:pic>
        <p:nvPicPr>
          <p:cNvPr id="599" name="Google Shape;599;p65"/>
          <p:cNvPicPr preferRelativeResize="0"/>
          <p:nvPr/>
        </p:nvPicPr>
        <p:blipFill rotWithShape="1">
          <a:blip r:embed="rId3">
            <a:alphaModFix/>
          </a:blip>
          <a:srcRect b="49401" l="30626" r="42586" t="30380"/>
          <a:stretch/>
        </p:blipFill>
        <p:spPr>
          <a:xfrm>
            <a:off x="5414300" y="1442075"/>
            <a:ext cx="2655280" cy="1017700"/>
          </a:xfrm>
          <a:prstGeom prst="rect">
            <a:avLst/>
          </a:prstGeom>
          <a:noFill/>
          <a:ln>
            <a:noFill/>
          </a:ln>
        </p:spPr>
      </p:pic>
      <p:sp>
        <p:nvSpPr>
          <p:cNvPr id="600" name="Google Shape;600;p65"/>
          <p:cNvSpPr/>
          <p:nvPr/>
        </p:nvSpPr>
        <p:spPr>
          <a:xfrm>
            <a:off x="5447075" y="1815675"/>
            <a:ext cx="478500" cy="216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65"/>
          <p:cNvSpPr/>
          <p:nvPr/>
        </p:nvSpPr>
        <p:spPr>
          <a:xfrm>
            <a:off x="5447075" y="3208175"/>
            <a:ext cx="2123700" cy="216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65"/>
          <p:cNvSpPr txBox="1"/>
          <p:nvPr/>
        </p:nvSpPr>
        <p:spPr>
          <a:xfrm>
            <a:off x="5316600" y="4083600"/>
            <a:ext cx="307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Caveat Medium"/>
                <a:ea typeface="Caveat Medium"/>
                <a:cs typeface="Caveat Medium"/>
                <a:sym typeface="Caveat Medium"/>
              </a:rPr>
              <a:t>Don’t delete any code. This is just explanation.</a:t>
            </a:r>
            <a:endParaRPr>
              <a:solidFill>
                <a:schemeClr val="lt1"/>
              </a:solidFill>
              <a:latin typeface="Caveat Medium"/>
              <a:ea typeface="Caveat Medium"/>
              <a:cs typeface="Caveat Medium"/>
              <a:sym typeface="Caveat Medium"/>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pic>
        <p:nvPicPr>
          <p:cNvPr id="607" name="Google Shape;607;p66"/>
          <p:cNvPicPr preferRelativeResize="0"/>
          <p:nvPr/>
        </p:nvPicPr>
        <p:blipFill>
          <a:blip r:embed="rId3">
            <a:alphaModFix/>
          </a:blip>
          <a:stretch>
            <a:fillRect/>
          </a:stretch>
        </p:blipFill>
        <p:spPr>
          <a:xfrm>
            <a:off x="1560075" y="1367650"/>
            <a:ext cx="4993200" cy="3666426"/>
          </a:xfrm>
          <a:prstGeom prst="rect">
            <a:avLst/>
          </a:prstGeom>
          <a:noFill/>
          <a:ln>
            <a:noFill/>
          </a:ln>
        </p:spPr>
      </p:pic>
      <p:sp>
        <p:nvSpPr>
          <p:cNvPr id="608" name="Google Shape;608;p66"/>
          <p:cNvSpPr txBox="1"/>
          <p:nvPr>
            <p:ph idx="4294967295" type="title"/>
          </p:nvPr>
        </p:nvSpPr>
        <p:spPr>
          <a:xfrm>
            <a:off x="1383025" y="217600"/>
            <a:ext cx="6351600" cy="62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800">
                <a:latin typeface="Plus Jakarta Sans Medium"/>
                <a:ea typeface="Plus Jakarta Sans Medium"/>
                <a:cs typeface="Plus Jakarta Sans Medium"/>
                <a:sym typeface="Plus Jakarta Sans Medium"/>
              </a:rPr>
              <a:t>In the index.html, update the code¹ to this, and run the code². It should look like this³.</a:t>
            </a:r>
            <a:endParaRPr sz="1800">
              <a:latin typeface="Plus Jakarta Sans Medium"/>
              <a:ea typeface="Plus Jakarta Sans Medium"/>
              <a:cs typeface="Plus Jakarta Sans Medium"/>
              <a:sym typeface="Plus Jakarta Sans Medium"/>
            </a:endParaRPr>
          </a:p>
        </p:txBody>
      </p:sp>
      <p:sp>
        <p:nvSpPr>
          <p:cNvPr id="609" name="Google Shape;609;p66"/>
          <p:cNvSpPr/>
          <p:nvPr/>
        </p:nvSpPr>
        <p:spPr>
          <a:xfrm>
            <a:off x="1936125" y="2995550"/>
            <a:ext cx="1957500" cy="544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66"/>
          <p:cNvSpPr/>
          <p:nvPr/>
        </p:nvSpPr>
        <p:spPr>
          <a:xfrm>
            <a:off x="3679675" y="2674350"/>
            <a:ext cx="268750" cy="321200"/>
          </a:xfrm>
          <a:prstGeom prst="flowChartOffpageConnector">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Plus Jakarta Sans SemiBold"/>
                <a:ea typeface="Plus Jakarta Sans SemiBold"/>
                <a:cs typeface="Plus Jakarta Sans SemiBold"/>
                <a:sym typeface="Plus Jakarta Sans SemiBold"/>
              </a:rPr>
              <a:t>1</a:t>
            </a:r>
            <a:endParaRPr>
              <a:latin typeface="Plus Jakarta Sans SemiBold"/>
              <a:ea typeface="Plus Jakarta Sans SemiBold"/>
              <a:cs typeface="Plus Jakarta Sans SemiBold"/>
              <a:sym typeface="Plus Jakarta Sans SemiBold"/>
            </a:endParaRPr>
          </a:p>
        </p:txBody>
      </p:sp>
      <p:sp>
        <p:nvSpPr>
          <p:cNvPr id="611" name="Google Shape;611;p66"/>
          <p:cNvSpPr/>
          <p:nvPr/>
        </p:nvSpPr>
        <p:spPr>
          <a:xfrm>
            <a:off x="5647775" y="2962850"/>
            <a:ext cx="268750" cy="321200"/>
          </a:xfrm>
          <a:prstGeom prst="flowChartOffpageConnector">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Plus Jakarta Sans SemiBold"/>
                <a:ea typeface="Plus Jakarta Sans SemiBold"/>
                <a:cs typeface="Plus Jakarta Sans SemiBold"/>
                <a:sym typeface="Plus Jakarta Sans SemiBold"/>
              </a:rPr>
              <a:t>3</a:t>
            </a:r>
            <a:endParaRPr>
              <a:latin typeface="Plus Jakarta Sans SemiBold"/>
              <a:ea typeface="Plus Jakarta Sans SemiBold"/>
              <a:cs typeface="Plus Jakarta Sans SemiBold"/>
              <a:sym typeface="Plus Jakarta Sans SemiBold"/>
            </a:endParaRPr>
          </a:p>
        </p:txBody>
      </p:sp>
      <p:sp>
        <p:nvSpPr>
          <p:cNvPr id="612" name="Google Shape;612;p66"/>
          <p:cNvSpPr/>
          <p:nvPr/>
        </p:nvSpPr>
        <p:spPr>
          <a:xfrm>
            <a:off x="4400800" y="3284050"/>
            <a:ext cx="1570800" cy="360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66"/>
          <p:cNvSpPr txBox="1"/>
          <p:nvPr/>
        </p:nvSpPr>
        <p:spPr>
          <a:xfrm>
            <a:off x="1383025" y="819275"/>
            <a:ext cx="589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Caveat Medium"/>
                <a:ea typeface="Caveat Medium"/>
                <a:cs typeface="Caveat Medium"/>
                <a:sym typeface="Caveat Medium"/>
              </a:rPr>
              <a:t>Change your description education to yours. Is Sigma University happening? Maybe </a:t>
            </a:r>
            <a:r>
              <a:rPr lang="en-GB">
                <a:solidFill>
                  <a:schemeClr val="dk1"/>
                </a:solidFill>
                <a:latin typeface="Caveat Medium"/>
                <a:ea typeface="Caveat Medium"/>
                <a:cs typeface="Caveat Medium"/>
                <a:sym typeface="Caveat Medium"/>
              </a:rPr>
              <a:t>👀</a:t>
            </a:r>
            <a:endParaRPr>
              <a:solidFill>
                <a:schemeClr val="dk1"/>
              </a:solidFill>
              <a:latin typeface="Caveat Medium"/>
              <a:ea typeface="Caveat Medium"/>
              <a:cs typeface="Caveat Medium"/>
              <a:sym typeface="Caveat Medium"/>
            </a:endParaRPr>
          </a:p>
        </p:txBody>
      </p:sp>
      <p:sp>
        <p:nvSpPr>
          <p:cNvPr id="614" name="Google Shape;614;p66"/>
          <p:cNvSpPr/>
          <p:nvPr/>
        </p:nvSpPr>
        <p:spPr>
          <a:xfrm>
            <a:off x="3369175" y="1154400"/>
            <a:ext cx="268750" cy="321200"/>
          </a:xfrm>
          <a:prstGeom prst="flowChartOffpageConnector">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Plus Jakarta Sans SemiBold"/>
                <a:ea typeface="Plus Jakarta Sans SemiBold"/>
                <a:cs typeface="Plus Jakarta Sans SemiBold"/>
                <a:sym typeface="Plus Jakarta Sans SemiBold"/>
              </a:rPr>
              <a:t>2</a:t>
            </a:r>
            <a:endParaRPr>
              <a:latin typeface="Plus Jakarta Sans SemiBold"/>
              <a:ea typeface="Plus Jakarta Sans SemiBold"/>
              <a:cs typeface="Plus Jakarta Sans SemiBold"/>
              <a:sym typeface="Plus Jakarta Sans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grpSp>
        <p:nvGrpSpPr>
          <p:cNvPr id="112" name="Google Shape;112;p13"/>
          <p:cNvGrpSpPr/>
          <p:nvPr/>
        </p:nvGrpSpPr>
        <p:grpSpPr>
          <a:xfrm>
            <a:off x="1510200" y="1729675"/>
            <a:ext cx="6519600" cy="1937400"/>
            <a:chOff x="1490550" y="1611675"/>
            <a:chExt cx="6519600" cy="1937400"/>
          </a:xfrm>
        </p:grpSpPr>
        <p:sp>
          <p:nvSpPr>
            <p:cNvPr id="113" name="Google Shape;113;p13"/>
            <p:cNvSpPr/>
            <p:nvPr/>
          </p:nvSpPr>
          <p:spPr>
            <a:xfrm>
              <a:off x="1490550" y="1611675"/>
              <a:ext cx="6519600" cy="1937400"/>
            </a:xfrm>
            <a:prstGeom prst="roundRect">
              <a:avLst>
                <a:gd fmla="val 6911" name="adj"/>
              </a:avLst>
            </a:prstGeom>
            <a:solidFill>
              <a:srgbClr val="F4D766"/>
            </a:solidFill>
            <a:ln cap="flat" cmpd="sng" w="9525">
              <a:solidFill>
                <a:srgbClr val="F4D7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txBox="1"/>
            <p:nvPr/>
          </p:nvSpPr>
          <p:spPr>
            <a:xfrm>
              <a:off x="1698975" y="2215525"/>
              <a:ext cx="2515800" cy="8298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GB" sz="2420">
                  <a:solidFill>
                    <a:schemeClr val="lt1"/>
                  </a:solidFill>
                  <a:latin typeface="Plus Jakarta Sans ExtraBold"/>
                  <a:ea typeface="Plus Jakarta Sans ExtraBold"/>
                  <a:cs typeface="Plus Jakarta Sans ExtraBold"/>
                  <a:sym typeface="Plus Jakarta Sans ExtraBold"/>
                </a:rPr>
                <a:t>Better BMI</a:t>
              </a:r>
              <a:endParaRPr sz="2420">
                <a:solidFill>
                  <a:schemeClr val="lt1"/>
                </a:solidFill>
                <a:latin typeface="Plus Jakarta Sans ExtraBold"/>
                <a:ea typeface="Plus Jakarta Sans ExtraBold"/>
                <a:cs typeface="Plus Jakarta Sans ExtraBold"/>
                <a:sym typeface="Plus Jakarta Sans ExtraBold"/>
              </a:endParaRPr>
            </a:p>
          </p:txBody>
        </p:sp>
        <p:sp>
          <p:nvSpPr>
            <p:cNvPr id="115" name="Google Shape;115;p13"/>
            <p:cNvSpPr txBox="1"/>
            <p:nvPr/>
          </p:nvSpPr>
          <p:spPr>
            <a:xfrm>
              <a:off x="1698975" y="1983050"/>
              <a:ext cx="1038900" cy="27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920">
                  <a:solidFill>
                    <a:schemeClr val="lt1"/>
                  </a:solidFill>
                  <a:latin typeface="Plus Jakarta Sans"/>
                  <a:ea typeface="Plus Jakarta Sans"/>
                  <a:cs typeface="Plus Jakarta Sans"/>
                  <a:sym typeface="Plus Jakarta Sans"/>
                </a:rPr>
                <a:t>Day 4 (1h):</a:t>
              </a:r>
              <a:endParaRPr b="1" sz="920">
                <a:solidFill>
                  <a:schemeClr val="lt1"/>
                </a:solidFill>
                <a:latin typeface="Plus Jakarta Sans"/>
                <a:ea typeface="Plus Jakarta Sans"/>
                <a:cs typeface="Plus Jakarta Sans"/>
                <a:sym typeface="Plus Jakarta Sans"/>
              </a:endParaRPr>
            </a:p>
          </p:txBody>
        </p:sp>
        <p:pic>
          <p:nvPicPr>
            <p:cNvPr id="116" name="Google Shape;116;p13"/>
            <p:cNvPicPr preferRelativeResize="0"/>
            <p:nvPr/>
          </p:nvPicPr>
          <p:blipFill>
            <a:blip r:embed="rId3">
              <a:alphaModFix/>
            </a:blip>
            <a:stretch>
              <a:fillRect/>
            </a:stretch>
          </p:blipFill>
          <p:spPr>
            <a:xfrm>
              <a:off x="4398150" y="2140425"/>
              <a:ext cx="205800" cy="205800"/>
            </a:xfrm>
            <a:prstGeom prst="rect">
              <a:avLst/>
            </a:prstGeom>
            <a:noFill/>
            <a:ln>
              <a:noFill/>
            </a:ln>
          </p:spPr>
        </p:pic>
        <p:sp>
          <p:nvSpPr>
            <p:cNvPr id="117" name="Google Shape;117;p13"/>
            <p:cNvSpPr txBox="1"/>
            <p:nvPr/>
          </p:nvSpPr>
          <p:spPr>
            <a:xfrm>
              <a:off x="4669150" y="2057025"/>
              <a:ext cx="2904000" cy="37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20">
                  <a:solidFill>
                    <a:schemeClr val="lt1"/>
                  </a:solidFill>
                  <a:latin typeface="Plus Jakarta Sans Medium"/>
                  <a:ea typeface="Plus Jakarta Sans Medium"/>
                  <a:cs typeface="Plus Jakarta Sans Medium"/>
                  <a:sym typeface="Plus Jakarta Sans Medium"/>
                </a:rPr>
                <a:t>Learn to get user inputs</a:t>
              </a:r>
              <a:endParaRPr sz="1020">
                <a:solidFill>
                  <a:schemeClr val="lt1"/>
                </a:solidFill>
                <a:latin typeface="Plus Jakarta Sans Medium"/>
                <a:ea typeface="Plus Jakarta Sans Medium"/>
                <a:cs typeface="Plus Jakarta Sans Medium"/>
                <a:sym typeface="Plus Jakarta Sans Medium"/>
              </a:endParaRPr>
            </a:p>
          </p:txBody>
        </p:sp>
        <p:pic>
          <p:nvPicPr>
            <p:cNvPr id="118" name="Google Shape;118;p13"/>
            <p:cNvPicPr preferRelativeResize="0"/>
            <p:nvPr/>
          </p:nvPicPr>
          <p:blipFill>
            <a:blip r:embed="rId3">
              <a:alphaModFix/>
            </a:blip>
            <a:stretch>
              <a:fillRect/>
            </a:stretch>
          </p:blipFill>
          <p:spPr>
            <a:xfrm>
              <a:off x="4398150" y="2814513"/>
              <a:ext cx="205800" cy="205800"/>
            </a:xfrm>
            <a:prstGeom prst="rect">
              <a:avLst/>
            </a:prstGeom>
            <a:noFill/>
            <a:ln>
              <a:noFill/>
            </a:ln>
          </p:spPr>
        </p:pic>
        <p:sp>
          <p:nvSpPr>
            <p:cNvPr id="119" name="Google Shape;119;p13"/>
            <p:cNvSpPr txBox="1"/>
            <p:nvPr/>
          </p:nvSpPr>
          <p:spPr>
            <a:xfrm>
              <a:off x="4669150" y="2731125"/>
              <a:ext cx="2868900" cy="37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20">
                  <a:solidFill>
                    <a:schemeClr val="lt1"/>
                  </a:solidFill>
                  <a:latin typeface="Plus Jakarta Sans Medium"/>
                  <a:ea typeface="Plus Jakarta Sans Medium"/>
                  <a:cs typeface="Plus Jakarta Sans Medium"/>
                  <a:sym typeface="Plus Jakarta Sans Medium"/>
                </a:rPr>
                <a:t>Create better BMI calculator</a:t>
              </a:r>
              <a:endParaRPr sz="1020">
                <a:solidFill>
                  <a:schemeClr val="lt1"/>
                </a:solidFill>
                <a:latin typeface="Plus Jakarta Sans Medium"/>
                <a:ea typeface="Plus Jakarta Sans Medium"/>
                <a:cs typeface="Plus Jakarta Sans Medium"/>
                <a:sym typeface="Plus Jakarta Sans Medium"/>
              </a:endParaRPr>
            </a:p>
          </p:txBody>
        </p:sp>
        <p:pic>
          <p:nvPicPr>
            <p:cNvPr id="120" name="Google Shape;120;p13"/>
            <p:cNvPicPr preferRelativeResize="0"/>
            <p:nvPr/>
          </p:nvPicPr>
          <p:blipFill>
            <a:blip r:embed="rId3">
              <a:alphaModFix/>
            </a:blip>
            <a:stretch>
              <a:fillRect/>
            </a:stretch>
          </p:blipFill>
          <p:spPr>
            <a:xfrm>
              <a:off x="4398150" y="2472500"/>
              <a:ext cx="205800" cy="205800"/>
            </a:xfrm>
            <a:prstGeom prst="rect">
              <a:avLst/>
            </a:prstGeom>
            <a:noFill/>
            <a:ln>
              <a:noFill/>
            </a:ln>
          </p:spPr>
        </p:pic>
        <p:sp>
          <p:nvSpPr>
            <p:cNvPr id="121" name="Google Shape;121;p13"/>
            <p:cNvSpPr txBox="1"/>
            <p:nvPr/>
          </p:nvSpPr>
          <p:spPr>
            <a:xfrm>
              <a:off x="4669150" y="2389100"/>
              <a:ext cx="3085200" cy="37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20">
                  <a:solidFill>
                    <a:schemeClr val="lt1"/>
                  </a:solidFill>
                  <a:latin typeface="Plus Jakarta Sans Medium"/>
                  <a:ea typeface="Plus Jakarta Sans Medium"/>
                  <a:cs typeface="Plus Jakarta Sans Medium"/>
                  <a:sym typeface="Plus Jakarta Sans Medium"/>
                </a:rPr>
                <a:t>Understand how to make website interactive</a:t>
              </a:r>
              <a:endParaRPr sz="1020">
                <a:solidFill>
                  <a:schemeClr val="lt1"/>
                </a:solidFill>
                <a:latin typeface="Plus Jakarta Sans Medium"/>
                <a:ea typeface="Plus Jakarta Sans Medium"/>
                <a:cs typeface="Plus Jakarta Sans Medium"/>
                <a:sym typeface="Plus Jakarta Sans Medium"/>
              </a:endParaRPr>
            </a:p>
          </p:txBody>
        </p:sp>
      </p:grpSp>
      <p:sp>
        <p:nvSpPr>
          <p:cNvPr id="122" name="Google Shape;122;p13"/>
          <p:cNvSpPr txBox="1"/>
          <p:nvPr/>
        </p:nvSpPr>
        <p:spPr>
          <a:xfrm>
            <a:off x="2481750" y="745050"/>
            <a:ext cx="4180500" cy="55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420">
                <a:solidFill>
                  <a:srgbClr val="FFFFFF"/>
                </a:solidFill>
                <a:latin typeface="Plus Jakarta Sans"/>
                <a:ea typeface="Plus Jakarta Sans"/>
                <a:cs typeface="Plus Jakarta Sans"/>
                <a:sym typeface="Plus Jakarta Sans"/>
              </a:rPr>
              <a:t>Your 6-Day Success Plan</a:t>
            </a:r>
            <a:endParaRPr b="1" sz="2420">
              <a:solidFill>
                <a:srgbClr val="FFFFFF"/>
              </a:solidFill>
              <a:latin typeface="Plus Jakarta Sans"/>
              <a:ea typeface="Plus Jakarta Sans"/>
              <a:cs typeface="Plus Jakarta Sans"/>
              <a:sym typeface="Plus Jakarta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67"/>
          <p:cNvSpPr/>
          <p:nvPr/>
        </p:nvSpPr>
        <p:spPr>
          <a:xfrm>
            <a:off x="5139000" y="1154475"/>
            <a:ext cx="3432300" cy="3420900"/>
          </a:xfrm>
          <a:prstGeom prst="roundRect">
            <a:avLst>
              <a:gd fmla="val 6131"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67"/>
          <p:cNvSpPr txBox="1"/>
          <p:nvPr>
            <p:ph type="title"/>
          </p:nvPr>
        </p:nvSpPr>
        <p:spPr>
          <a:xfrm>
            <a:off x="793325" y="1154463"/>
            <a:ext cx="4076700" cy="40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Lists</a:t>
            </a:r>
            <a:endParaRPr/>
          </a:p>
        </p:txBody>
      </p:sp>
      <p:sp>
        <p:nvSpPr>
          <p:cNvPr id="621" name="Google Shape;621;p67"/>
          <p:cNvSpPr txBox="1"/>
          <p:nvPr>
            <p:ph idx="3" type="title"/>
          </p:nvPr>
        </p:nvSpPr>
        <p:spPr>
          <a:xfrm>
            <a:off x="793325" y="4690034"/>
            <a:ext cx="2041200" cy="291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Day 1</a:t>
            </a:r>
            <a:endParaRPr/>
          </a:p>
          <a:p>
            <a:pPr indent="0" lvl="0" marL="0" rtl="0" algn="l">
              <a:spcBef>
                <a:spcPts val="0"/>
              </a:spcBef>
              <a:spcAft>
                <a:spcPts val="0"/>
              </a:spcAft>
              <a:buNone/>
            </a:pPr>
            <a:r>
              <a:t/>
            </a:r>
            <a:endParaRPr/>
          </a:p>
        </p:txBody>
      </p:sp>
      <p:sp>
        <p:nvSpPr>
          <p:cNvPr id="622" name="Google Shape;622;p67"/>
          <p:cNvSpPr txBox="1"/>
          <p:nvPr>
            <p:ph idx="2" type="title"/>
          </p:nvPr>
        </p:nvSpPr>
        <p:spPr>
          <a:xfrm>
            <a:off x="793325" y="1757488"/>
            <a:ext cx="3926100" cy="169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GB"/>
              <a:t>T</a:t>
            </a:r>
            <a:r>
              <a:rPr lang="en-GB"/>
              <a:t>he </a:t>
            </a:r>
            <a:r>
              <a:rPr lang="en-GB"/>
              <a:t>&lt;ul&gt; and &lt;li&gt; tags</a:t>
            </a:r>
            <a:r>
              <a:rPr lang="en-GB"/>
              <a:t> are used to create an unordered list (or point forms) of items on a web page.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&lt;ul&gt; tag defines the container for the list, and the &lt;li&gt; tag defines each individual item in the list.</a:t>
            </a:r>
            <a:endParaRPr/>
          </a:p>
        </p:txBody>
      </p:sp>
      <p:sp>
        <p:nvSpPr>
          <p:cNvPr id="623" name="Google Shape;623;p67"/>
          <p:cNvSpPr txBox="1"/>
          <p:nvPr/>
        </p:nvSpPr>
        <p:spPr>
          <a:xfrm>
            <a:off x="5316600" y="4083600"/>
            <a:ext cx="307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Caveat Medium"/>
                <a:ea typeface="Caveat Medium"/>
                <a:cs typeface="Caveat Medium"/>
                <a:sym typeface="Caveat Medium"/>
              </a:rPr>
              <a:t>Don’t delete any code. This is just explanation.</a:t>
            </a:r>
            <a:endParaRPr>
              <a:solidFill>
                <a:schemeClr val="lt1"/>
              </a:solidFill>
              <a:latin typeface="Caveat Medium"/>
              <a:ea typeface="Caveat Medium"/>
              <a:cs typeface="Caveat Medium"/>
              <a:sym typeface="Caveat Medium"/>
            </a:endParaRPr>
          </a:p>
        </p:txBody>
      </p:sp>
      <p:pic>
        <p:nvPicPr>
          <p:cNvPr id="624" name="Google Shape;624;p67"/>
          <p:cNvPicPr preferRelativeResize="0"/>
          <p:nvPr/>
        </p:nvPicPr>
        <p:blipFill rotWithShape="1">
          <a:blip r:embed="rId3">
            <a:alphaModFix/>
          </a:blip>
          <a:srcRect b="40403" l="7219" r="52871" t="40645"/>
          <a:stretch/>
        </p:blipFill>
        <p:spPr>
          <a:xfrm>
            <a:off x="5414305" y="1494500"/>
            <a:ext cx="2819751" cy="983225"/>
          </a:xfrm>
          <a:prstGeom prst="rect">
            <a:avLst/>
          </a:prstGeom>
          <a:noFill/>
          <a:ln>
            <a:noFill/>
          </a:ln>
        </p:spPr>
      </p:pic>
      <p:sp>
        <p:nvSpPr>
          <p:cNvPr id="625" name="Google Shape;625;p67"/>
          <p:cNvSpPr/>
          <p:nvPr/>
        </p:nvSpPr>
        <p:spPr>
          <a:xfrm>
            <a:off x="5447075" y="1710800"/>
            <a:ext cx="2739900" cy="740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6" name="Google Shape;626;p67"/>
          <p:cNvPicPr preferRelativeResize="0"/>
          <p:nvPr/>
        </p:nvPicPr>
        <p:blipFill rotWithShape="1">
          <a:blip r:embed="rId3">
            <a:alphaModFix/>
          </a:blip>
          <a:srcRect b="38032" l="55089" r="11999" t="46553"/>
          <a:stretch/>
        </p:blipFill>
        <p:spPr>
          <a:xfrm>
            <a:off x="5414302" y="2916477"/>
            <a:ext cx="2739900" cy="942287"/>
          </a:xfrm>
          <a:prstGeom prst="rect">
            <a:avLst/>
          </a:prstGeom>
          <a:noFill/>
          <a:ln>
            <a:noFill/>
          </a:ln>
        </p:spPr>
      </p:pic>
      <p:sp>
        <p:nvSpPr>
          <p:cNvPr id="627" name="Google Shape;627;p67"/>
          <p:cNvSpPr/>
          <p:nvPr/>
        </p:nvSpPr>
        <p:spPr>
          <a:xfrm>
            <a:off x="5748600" y="3352375"/>
            <a:ext cx="2097300" cy="462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68"/>
          <p:cNvSpPr txBox="1"/>
          <p:nvPr>
            <p:ph type="title"/>
          </p:nvPr>
        </p:nvSpPr>
        <p:spPr>
          <a:xfrm>
            <a:off x="793325" y="1154463"/>
            <a:ext cx="4076700" cy="40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Task</a:t>
            </a:r>
            <a:endParaRPr/>
          </a:p>
        </p:txBody>
      </p:sp>
      <p:sp>
        <p:nvSpPr>
          <p:cNvPr id="633" name="Google Shape;633;p68"/>
          <p:cNvSpPr txBox="1"/>
          <p:nvPr>
            <p:ph idx="3" type="title"/>
          </p:nvPr>
        </p:nvSpPr>
        <p:spPr>
          <a:xfrm>
            <a:off x="793325" y="4690034"/>
            <a:ext cx="2041200" cy="291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Day 1</a:t>
            </a:r>
            <a:endParaRPr/>
          </a:p>
          <a:p>
            <a:pPr indent="0" lvl="0" marL="0" rtl="0" algn="l">
              <a:spcBef>
                <a:spcPts val="0"/>
              </a:spcBef>
              <a:spcAft>
                <a:spcPts val="0"/>
              </a:spcAft>
              <a:buNone/>
            </a:pPr>
            <a:r>
              <a:t/>
            </a:r>
            <a:endParaRPr/>
          </a:p>
        </p:txBody>
      </p:sp>
      <p:sp>
        <p:nvSpPr>
          <p:cNvPr id="634" name="Google Shape;634;p68"/>
          <p:cNvSpPr txBox="1"/>
          <p:nvPr>
            <p:ph idx="2" type="title"/>
          </p:nvPr>
        </p:nvSpPr>
        <p:spPr>
          <a:xfrm>
            <a:off x="793325" y="1757488"/>
            <a:ext cx="3926100" cy="169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GB"/>
              <a:t>Create a list of descriptions for your work experience. You can put your own work experience or follow the example.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It should look something like this: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Once done, let’s add our skills and interests!</a:t>
            </a:r>
            <a:endParaRPr/>
          </a:p>
        </p:txBody>
      </p:sp>
      <p:pic>
        <p:nvPicPr>
          <p:cNvPr id="635" name="Google Shape;635;p68"/>
          <p:cNvPicPr preferRelativeResize="0"/>
          <p:nvPr/>
        </p:nvPicPr>
        <p:blipFill>
          <a:blip r:embed="rId3">
            <a:alphaModFix/>
          </a:blip>
          <a:stretch>
            <a:fillRect/>
          </a:stretch>
        </p:blipFill>
        <p:spPr>
          <a:xfrm>
            <a:off x="5082925" y="516850"/>
            <a:ext cx="2678100" cy="4174500"/>
          </a:xfrm>
          <a:prstGeom prst="roundRect">
            <a:avLst>
              <a:gd fmla="val 3919" name="adj"/>
            </a:avLst>
          </a:prstGeom>
          <a:noFill/>
          <a:ln>
            <a:noFill/>
          </a:ln>
        </p:spPr>
      </p:pic>
      <p:sp>
        <p:nvSpPr>
          <p:cNvPr id="636" name="Google Shape;636;p68"/>
          <p:cNvSpPr/>
          <p:nvPr/>
        </p:nvSpPr>
        <p:spPr>
          <a:xfrm>
            <a:off x="5258727" y="3410909"/>
            <a:ext cx="1983000" cy="440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68"/>
          <p:cNvSpPr txBox="1"/>
          <p:nvPr/>
        </p:nvSpPr>
        <p:spPr>
          <a:xfrm>
            <a:off x="5126600" y="152175"/>
            <a:ext cx="76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Caveat Medium"/>
                <a:ea typeface="Caveat Medium"/>
                <a:cs typeface="Caveat Medium"/>
                <a:sym typeface="Caveat Medium"/>
              </a:rPr>
              <a:t>Example</a:t>
            </a:r>
            <a:endParaRPr>
              <a:solidFill>
                <a:schemeClr val="dk1"/>
              </a:solidFill>
              <a:latin typeface="Caveat Medium"/>
              <a:ea typeface="Caveat Medium"/>
              <a:cs typeface="Caveat Medium"/>
              <a:sym typeface="Caveat Medium"/>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69"/>
          <p:cNvSpPr txBox="1"/>
          <p:nvPr>
            <p:ph type="title"/>
          </p:nvPr>
        </p:nvSpPr>
        <p:spPr>
          <a:xfrm>
            <a:off x="793325" y="1154463"/>
            <a:ext cx="4076700" cy="40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In the next &amp; future slides…</a:t>
            </a:r>
            <a:endParaRPr/>
          </a:p>
        </p:txBody>
      </p:sp>
      <p:sp>
        <p:nvSpPr>
          <p:cNvPr id="643" name="Google Shape;643;p69"/>
          <p:cNvSpPr txBox="1"/>
          <p:nvPr>
            <p:ph idx="3" type="title"/>
          </p:nvPr>
        </p:nvSpPr>
        <p:spPr>
          <a:xfrm>
            <a:off x="793325" y="4690034"/>
            <a:ext cx="2041200" cy="291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Day 1</a:t>
            </a:r>
            <a:endParaRPr/>
          </a:p>
          <a:p>
            <a:pPr indent="0" lvl="0" marL="0" rtl="0" algn="l">
              <a:spcBef>
                <a:spcPts val="0"/>
              </a:spcBef>
              <a:spcAft>
                <a:spcPts val="0"/>
              </a:spcAft>
              <a:buNone/>
            </a:pPr>
            <a:r>
              <a:t/>
            </a:r>
            <a:endParaRPr/>
          </a:p>
        </p:txBody>
      </p:sp>
      <p:sp>
        <p:nvSpPr>
          <p:cNvPr id="644" name="Google Shape;644;p69"/>
          <p:cNvSpPr txBox="1"/>
          <p:nvPr>
            <p:ph idx="2" type="title"/>
          </p:nvPr>
        </p:nvSpPr>
        <p:spPr>
          <a:xfrm>
            <a:off x="793325" y="1757488"/>
            <a:ext cx="3926100" cy="1908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GB"/>
              <a:t>We will be showing part of the code instead of the full code. We call this Code Parts.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 this example, we want to add Haris resume in the title tag.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You might be thinking, how about showing the rest of the code?</a:t>
            </a:r>
            <a:endParaRPr/>
          </a:p>
        </p:txBody>
      </p:sp>
      <p:sp>
        <p:nvSpPr>
          <p:cNvPr id="645" name="Google Shape;645;p69"/>
          <p:cNvSpPr txBox="1"/>
          <p:nvPr/>
        </p:nvSpPr>
        <p:spPr>
          <a:xfrm>
            <a:off x="5215650" y="1681700"/>
            <a:ext cx="211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Caveat Medium"/>
                <a:ea typeface="Caveat Medium"/>
                <a:cs typeface="Caveat Medium"/>
                <a:sym typeface="Caveat Medium"/>
              </a:rPr>
              <a:t>Example of Code Parts</a:t>
            </a:r>
            <a:endParaRPr>
              <a:solidFill>
                <a:schemeClr val="dk1"/>
              </a:solidFill>
              <a:latin typeface="Caveat Medium"/>
              <a:ea typeface="Caveat Medium"/>
              <a:cs typeface="Caveat Medium"/>
              <a:sym typeface="Caveat Medium"/>
            </a:endParaRPr>
          </a:p>
        </p:txBody>
      </p:sp>
      <p:pic>
        <p:nvPicPr>
          <p:cNvPr id="646" name="Google Shape;646;p69"/>
          <p:cNvPicPr preferRelativeResize="0"/>
          <p:nvPr/>
        </p:nvPicPr>
        <p:blipFill rotWithShape="1">
          <a:blip r:embed="rId3">
            <a:alphaModFix/>
          </a:blip>
          <a:srcRect b="25611" l="5357" r="19073" t="26237"/>
          <a:stretch/>
        </p:blipFill>
        <p:spPr>
          <a:xfrm>
            <a:off x="5215650" y="2081900"/>
            <a:ext cx="3420900" cy="1647300"/>
          </a:xfrm>
          <a:prstGeom prst="roundRect">
            <a:avLst>
              <a:gd fmla="val 6033" name="adj"/>
            </a:avLst>
          </a:prstGeom>
          <a:noFill/>
          <a:ln>
            <a:noFill/>
          </a:ln>
        </p:spPr>
      </p:pic>
      <p:sp>
        <p:nvSpPr>
          <p:cNvPr id="647" name="Google Shape;647;p69"/>
          <p:cNvSpPr/>
          <p:nvPr/>
        </p:nvSpPr>
        <p:spPr>
          <a:xfrm>
            <a:off x="6175950" y="2326950"/>
            <a:ext cx="1089300" cy="244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70"/>
          <p:cNvSpPr txBox="1"/>
          <p:nvPr>
            <p:ph type="title"/>
          </p:nvPr>
        </p:nvSpPr>
        <p:spPr>
          <a:xfrm>
            <a:off x="793325" y="1154463"/>
            <a:ext cx="4076700" cy="40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If we show the full code…</a:t>
            </a:r>
            <a:endParaRPr/>
          </a:p>
        </p:txBody>
      </p:sp>
      <p:sp>
        <p:nvSpPr>
          <p:cNvPr id="653" name="Google Shape;653;p70"/>
          <p:cNvSpPr txBox="1"/>
          <p:nvPr>
            <p:ph idx="3" type="title"/>
          </p:nvPr>
        </p:nvSpPr>
        <p:spPr>
          <a:xfrm>
            <a:off x="793325" y="4690034"/>
            <a:ext cx="2041200" cy="291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Day 1</a:t>
            </a:r>
            <a:endParaRPr/>
          </a:p>
          <a:p>
            <a:pPr indent="0" lvl="0" marL="0" rtl="0" algn="l">
              <a:spcBef>
                <a:spcPts val="0"/>
              </a:spcBef>
              <a:spcAft>
                <a:spcPts val="0"/>
              </a:spcAft>
              <a:buNone/>
            </a:pPr>
            <a:r>
              <a:t/>
            </a:r>
            <a:endParaRPr/>
          </a:p>
        </p:txBody>
      </p:sp>
      <p:sp>
        <p:nvSpPr>
          <p:cNvPr id="654" name="Google Shape;654;p70"/>
          <p:cNvSpPr txBox="1"/>
          <p:nvPr>
            <p:ph idx="2" type="title"/>
          </p:nvPr>
        </p:nvSpPr>
        <p:spPr>
          <a:xfrm>
            <a:off x="793325" y="1757488"/>
            <a:ext cx="3926100" cy="169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GB"/>
              <a:t>The code &amp; text will be too small for you to refer. Just like Singapore, there isn’t enough space.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Therefore, in the next slide, we will go through how to read and add code parts in your project.</a:t>
            </a:r>
            <a:endParaRPr/>
          </a:p>
        </p:txBody>
      </p:sp>
      <p:sp>
        <p:nvSpPr>
          <p:cNvPr id="655" name="Google Shape;655;p70"/>
          <p:cNvSpPr txBox="1"/>
          <p:nvPr/>
        </p:nvSpPr>
        <p:spPr>
          <a:xfrm>
            <a:off x="5153325" y="243450"/>
            <a:ext cx="76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Caveat Medium"/>
                <a:ea typeface="Caveat Medium"/>
                <a:cs typeface="Caveat Medium"/>
                <a:sym typeface="Caveat Medium"/>
              </a:rPr>
              <a:t>Full code</a:t>
            </a:r>
            <a:endParaRPr>
              <a:solidFill>
                <a:schemeClr val="dk1"/>
              </a:solidFill>
              <a:latin typeface="Caveat Medium"/>
              <a:ea typeface="Caveat Medium"/>
              <a:cs typeface="Caveat Medium"/>
              <a:sym typeface="Caveat Medium"/>
            </a:endParaRPr>
          </a:p>
        </p:txBody>
      </p:sp>
      <p:pic>
        <p:nvPicPr>
          <p:cNvPr id="656" name="Google Shape;656;p70"/>
          <p:cNvPicPr preferRelativeResize="0"/>
          <p:nvPr/>
        </p:nvPicPr>
        <p:blipFill>
          <a:blip r:embed="rId3">
            <a:alphaModFix/>
          </a:blip>
          <a:stretch>
            <a:fillRect/>
          </a:stretch>
        </p:blipFill>
        <p:spPr>
          <a:xfrm>
            <a:off x="5153324" y="643650"/>
            <a:ext cx="2993549" cy="425639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71"/>
          <p:cNvSpPr txBox="1"/>
          <p:nvPr/>
        </p:nvSpPr>
        <p:spPr>
          <a:xfrm>
            <a:off x="1951950" y="157250"/>
            <a:ext cx="5240100" cy="92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420">
                <a:solidFill>
                  <a:srgbClr val="FFFFFF"/>
                </a:solidFill>
                <a:latin typeface="Plus Jakarta Sans"/>
                <a:ea typeface="Plus Jakarta Sans"/>
                <a:cs typeface="Plus Jakarta Sans"/>
                <a:sym typeface="Plus Jakarta Sans"/>
              </a:rPr>
              <a:t>How to read, understand and add Code Parts in your project?</a:t>
            </a:r>
            <a:endParaRPr b="1" sz="2420">
              <a:solidFill>
                <a:srgbClr val="FFFFFF"/>
              </a:solidFill>
              <a:latin typeface="Plus Jakarta Sans"/>
              <a:ea typeface="Plus Jakarta Sans"/>
              <a:cs typeface="Plus Jakarta Sans"/>
              <a:sym typeface="Plus Jakarta Sans"/>
            </a:endParaRPr>
          </a:p>
        </p:txBody>
      </p:sp>
      <p:pic>
        <p:nvPicPr>
          <p:cNvPr id="662" name="Google Shape;662;p71" title="Code Parts Introduction.mp4">
            <a:hlinkClick r:id="rId3"/>
          </p:cNvPr>
          <p:cNvPicPr preferRelativeResize="0"/>
          <p:nvPr/>
        </p:nvPicPr>
        <p:blipFill>
          <a:blip r:embed="rId4">
            <a:alphaModFix/>
          </a:blip>
          <a:stretch>
            <a:fillRect/>
          </a:stretch>
        </p:blipFill>
        <p:spPr>
          <a:xfrm>
            <a:off x="1827925" y="1086950"/>
            <a:ext cx="5364133" cy="4023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2"/>
                                        </p:tgtEl>
                                        <p:attrNameLst>
                                          <p:attrName>style.visibility</p:attrName>
                                        </p:attrNameLst>
                                      </p:cBhvr>
                                      <p:to>
                                        <p:strVal val="visible"/>
                                      </p:to>
                                    </p:set>
                                    <p:animEffect filter="fade" transition="in">
                                      <p:cBhvr>
                                        <p:cTn dur="1000"/>
                                        <p:tgtEl>
                                          <p:spTgt spid="6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pic>
        <p:nvPicPr>
          <p:cNvPr id="667" name="Google Shape;667;p72"/>
          <p:cNvPicPr preferRelativeResize="0"/>
          <p:nvPr/>
        </p:nvPicPr>
        <p:blipFill rotWithShape="1">
          <a:blip r:embed="rId3">
            <a:alphaModFix/>
          </a:blip>
          <a:srcRect b="18181" l="64655" r="0" t="11618"/>
          <a:stretch/>
        </p:blipFill>
        <p:spPr>
          <a:xfrm>
            <a:off x="6220550" y="707600"/>
            <a:ext cx="2398974" cy="3573449"/>
          </a:xfrm>
          <a:prstGeom prst="rect">
            <a:avLst/>
          </a:prstGeom>
          <a:noFill/>
          <a:ln>
            <a:noFill/>
          </a:ln>
        </p:spPr>
      </p:pic>
      <p:pic>
        <p:nvPicPr>
          <p:cNvPr id="668" name="Google Shape;668;p72"/>
          <p:cNvPicPr preferRelativeResize="0"/>
          <p:nvPr/>
        </p:nvPicPr>
        <p:blipFill rotWithShape="1">
          <a:blip r:embed="rId3">
            <a:alphaModFix/>
          </a:blip>
          <a:srcRect b="0" l="0" r="39132" t="79057"/>
          <a:stretch/>
        </p:blipFill>
        <p:spPr>
          <a:xfrm>
            <a:off x="500250" y="2438100"/>
            <a:ext cx="5462601" cy="1409601"/>
          </a:xfrm>
          <a:prstGeom prst="rect">
            <a:avLst/>
          </a:prstGeom>
          <a:noFill/>
          <a:ln>
            <a:noFill/>
          </a:ln>
        </p:spPr>
      </p:pic>
      <p:sp>
        <p:nvSpPr>
          <p:cNvPr id="669" name="Google Shape;669;p72"/>
          <p:cNvSpPr txBox="1"/>
          <p:nvPr>
            <p:ph idx="4294967295" type="title"/>
          </p:nvPr>
        </p:nvSpPr>
        <p:spPr>
          <a:xfrm>
            <a:off x="1383025" y="217600"/>
            <a:ext cx="6351600" cy="62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800">
                <a:latin typeface="Plus Jakarta Sans Medium"/>
                <a:ea typeface="Plus Jakarta Sans Medium"/>
                <a:cs typeface="Plus Jakarta Sans Medium"/>
                <a:sym typeface="Plus Jakarta Sans Medium"/>
              </a:rPr>
              <a:t>In the index.html, update the code¹ to this, and run the code. It should look like this².</a:t>
            </a:r>
            <a:endParaRPr sz="1800">
              <a:latin typeface="Plus Jakarta Sans Medium"/>
              <a:ea typeface="Plus Jakarta Sans Medium"/>
              <a:cs typeface="Plus Jakarta Sans Medium"/>
              <a:sym typeface="Plus Jakarta Sans Medium"/>
            </a:endParaRPr>
          </a:p>
        </p:txBody>
      </p:sp>
      <p:sp>
        <p:nvSpPr>
          <p:cNvPr id="670" name="Google Shape;670;p72"/>
          <p:cNvSpPr/>
          <p:nvPr/>
        </p:nvSpPr>
        <p:spPr>
          <a:xfrm>
            <a:off x="974700" y="2896925"/>
            <a:ext cx="4789200" cy="360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72"/>
          <p:cNvSpPr/>
          <p:nvPr/>
        </p:nvSpPr>
        <p:spPr>
          <a:xfrm>
            <a:off x="3747350" y="2575725"/>
            <a:ext cx="268750" cy="321200"/>
          </a:xfrm>
          <a:prstGeom prst="flowChartOffpageConnector">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Plus Jakarta Sans SemiBold"/>
                <a:ea typeface="Plus Jakarta Sans SemiBold"/>
                <a:cs typeface="Plus Jakarta Sans SemiBold"/>
                <a:sym typeface="Plus Jakarta Sans SemiBold"/>
              </a:rPr>
              <a:t>1</a:t>
            </a:r>
            <a:endParaRPr>
              <a:latin typeface="Plus Jakarta Sans SemiBold"/>
              <a:ea typeface="Plus Jakarta Sans SemiBold"/>
              <a:cs typeface="Plus Jakarta Sans SemiBold"/>
              <a:sym typeface="Plus Jakarta Sans SemiBold"/>
            </a:endParaRPr>
          </a:p>
        </p:txBody>
      </p:sp>
      <p:sp>
        <p:nvSpPr>
          <p:cNvPr id="672" name="Google Shape;672;p72"/>
          <p:cNvSpPr/>
          <p:nvPr/>
        </p:nvSpPr>
        <p:spPr>
          <a:xfrm>
            <a:off x="6266425" y="3782150"/>
            <a:ext cx="2307300" cy="452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72"/>
          <p:cNvSpPr txBox="1"/>
          <p:nvPr/>
        </p:nvSpPr>
        <p:spPr>
          <a:xfrm>
            <a:off x="1383025" y="819275"/>
            <a:ext cx="345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Caveat Medium"/>
                <a:ea typeface="Caveat Medium"/>
                <a:cs typeface="Caveat Medium"/>
                <a:sym typeface="Caveat Medium"/>
              </a:rPr>
              <a:t>Change your skills &amp; interests to yours</a:t>
            </a:r>
            <a:endParaRPr>
              <a:solidFill>
                <a:schemeClr val="dk1"/>
              </a:solidFill>
              <a:latin typeface="Caveat Medium"/>
              <a:ea typeface="Caveat Medium"/>
              <a:cs typeface="Caveat Medium"/>
              <a:sym typeface="Caveat Medium"/>
            </a:endParaRPr>
          </a:p>
        </p:txBody>
      </p:sp>
      <p:sp>
        <p:nvSpPr>
          <p:cNvPr id="674" name="Google Shape;674;p72"/>
          <p:cNvSpPr/>
          <p:nvPr/>
        </p:nvSpPr>
        <p:spPr>
          <a:xfrm>
            <a:off x="7924775" y="3421675"/>
            <a:ext cx="268750" cy="321200"/>
          </a:xfrm>
          <a:prstGeom prst="flowChartOffpageConnector">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Plus Jakarta Sans SemiBold"/>
                <a:ea typeface="Plus Jakarta Sans SemiBold"/>
                <a:cs typeface="Plus Jakarta Sans SemiBold"/>
                <a:sym typeface="Plus Jakarta Sans SemiBold"/>
              </a:rPr>
              <a:t>2</a:t>
            </a:r>
            <a:endParaRPr>
              <a:latin typeface="Plus Jakarta Sans SemiBold"/>
              <a:ea typeface="Plus Jakarta Sans SemiBold"/>
              <a:cs typeface="Plus Jakarta Sans SemiBold"/>
              <a:sym typeface="Plus Jakarta Sans SemiBold"/>
            </a:endParaRPr>
          </a:p>
        </p:txBody>
      </p:sp>
      <p:sp>
        <p:nvSpPr>
          <p:cNvPr id="675" name="Google Shape;675;p72"/>
          <p:cNvSpPr/>
          <p:nvPr/>
        </p:nvSpPr>
        <p:spPr>
          <a:xfrm>
            <a:off x="485050" y="1756700"/>
            <a:ext cx="5493000" cy="7536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Plus Jakarta Sans"/>
                <a:ea typeface="Plus Jakarta Sans"/>
                <a:cs typeface="Plus Jakarta Sans"/>
                <a:sym typeface="Plus Jakarta Sans"/>
              </a:rPr>
              <a:t>Don’t delete code before hand. Find this block of code and add the code in the red box. Watch video in previous slide if unclear</a:t>
            </a:r>
            <a:endParaRPr>
              <a:latin typeface="Plus Jakarta Sans"/>
              <a:ea typeface="Plus Jakarta Sans"/>
              <a:cs typeface="Plus Jakarta Sans"/>
              <a:sym typeface="Plus Jakarta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73"/>
          <p:cNvSpPr/>
          <p:nvPr/>
        </p:nvSpPr>
        <p:spPr>
          <a:xfrm>
            <a:off x="5139000" y="1154475"/>
            <a:ext cx="3432300" cy="3420900"/>
          </a:xfrm>
          <a:prstGeom prst="roundRect">
            <a:avLst>
              <a:gd fmla="val 6131"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73"/>
          <p:cNvSpPr txBox="1"/>
          <p:nvPr>
            <p:ph type="title"/>
          </p:nvPr>
        </p:nvSpPr>
        <p:spPr>
          <a:xfrm>
            <a:off x="793325" y="1154463"/>
            <a:ext cx="4076700" cy="40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Paragraph &amp; bold</a:t>
            </a:r>
            <a:endParaRPr/>
          </a:p>
        </p:txBody>
      </p:sp>
      <p:sp>
        <p:nvSpPr>
          <p:cNvPr id="682" name="Google Shape;682;p73"/>
          <p:cNvSpPr txBox="1"/>
          <p:nvPr>
            <p:ph idx="3" type="title"/>
          </p:nvPr>
        </p:nvSpPr>
        <p:spPr>
          <a:xfrm>
            <a:off x="793325" y="4690034"/>
            <a:ext cx="2041200" cy="291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Day 1</a:t>
            </a:r>
            <a:endParaRPr/>
          </a:p>
          <a:p>
            <a:pPr indent="0" lvl="0" marL="0" rtl="0" algn="l">
              <a:spcBef>
                <a:spcPts val="0"/>
              </a:spcBef>
              <a:spcAft>
                <a:spcPts val="0"/>
              </a:spcAft>
              <a:buNone/>
            </a:pPr>
            <a:r>
              <a:t/>
            </a:r>
            <a:endParaRPr/>
          </a:p>
        </p:txBody>
      </p:sp>
      <p:sp>
        <p:nvSpPr>
          <p:cNvPr id="683" name="Google Shape;683;p73"/>
          <p:cNvSpPr txBox="1"/>
          <p:nvPr>
            <p:ph idx="2" type="title"/>
          </p:nvPr>
        </p:nvSpPr>
        <p:spPr>
          <a:xfrm>
            <a:off x="793325" y="1757488"/>
            <a:ext cx="3926100" cy="169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GB"/>
              <a:t>The &lt;p&gt; tag is used to create a paragraph of text (or sentences)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&lt;b&gt; tag is used to make text bold.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Lastly, we are going to links for tech recruiters and employers to reach to you!</a:t>
            </a:r>
            <a:endParaRPr/>
          </a:p>
        </p:txBody>
      </p:sp>
      <p:sp>
        <p:nvSpPr>
          <p:cNvPr id="684" name="Google Shape;684;p73"/>
          <p:cNvSpPr txBox="1"/>
          <p:nvPr/>
        </p:nvSpPr>
        <p:spPr>
          <a:xfrm>
            <a:off x="5316600" y="4083600"/>
            <a:ext cx="307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Caveat Medium"/>
                <a:ea typeface="Caveat Medium"/>
                <a:cs typeface="Caveat Medium"/>
                <a:sym typeface="Caveat Medium"/>
              </a:rPr>
              <a:t>Don’t delete any code. This is just explanation.</a:t>
            </a:r>
            <a:endParaRPr>
              <a:solidFill>
                <a:schemeClr val="lt1"/>
              </a:solidFill>
              <a:latin typeface="Caveat Medium"/>
              <a:ea typeface="Caveat Medium"/>
              <a:cs typeface="Caveat Medium"/>
              <a:sym typeface="Caveat Medium"/>
            </a:endParaRPr>
          </a:p>
        </p:txBody>
      </p:sp>
      <p:pic>
        <p:nvPicPr>
          <p:cNvPr id="685" name="Google Shape;685;p73"/>
          <p:cNvPicPr preferRelativeResize="0"/>
          <p:nvPr/>
        </p:nvPicPr>
        <p:blipFill rotWithShape="1">
          <a:blip r:embed="rId3">
            <a:alphaModFix/>
          </a:blip>
          <a:srcRect b="36900" l="0" r="54553" t="0"/>
          <a:stretch/>
        </p:blipFill>
        <p:spPr>
          <a:xfrm>
            <a:off x="5289100" y="1710800"/>
            <a:ext cx="3016300" cy="503550"/>
          </a:xfrm>
          <a:prstGeom prst="rect">
            <a:avLst/>
          </a:prstGeom>
          <a:noFill/>
          <a:ln>
            <a:noFill/>
          </a:ln>
        </p:spPr>
      </p:pic>
      <p:sp>
        <p:nvSpPr>
          <p:cNvPr id="686" name="Google Shape;686;p73"/>
          <p:cNvSpPr/>
          <p:nvPr/>
        </p:nvSpPr>
        <p:spPr>
          <a:xfrm>
            <a:off x="5316600" y="1988900"/>
            <a:ext cx="2706600" cy="225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7" name="Google Shape;687;p73"/>
          <p:cNvPicPr preferRelativeResize="0"/>
          <p:nvPr/>
        </p:nvPicPr>
        <p:blipFill>
          <a:blip r:embed="rId4">
            <a:alphaModFix/>
          </a:blip>
          <a:stretch>
            <a:fillRect/>
          </a:stretch>
        </p:blipFill>
        <p:spPr>
          <a:xfrm>
            <a:off x="5363500" y="2735025"/>
            <a:ext cx="2291325" cy="1001250"/>
          </a:xfrm>
          <a:prstGeom prst="rect">
            <a:avLst/>
          </a:prstGeom>
          <a:noFill/>
          <a:ln>
            <a:noFill/>
          </a:ln>
        </p:spPr>
      </p:pic>
      <p:sp>
        <p:nvSpPr>
          <p:cNvPr id="688" name="Google Shape;688;p73"/>
          <p:cNvSpPr/>
          <p:nvPr/>
        </p:nvSpPr>
        <p:spPr>
          <a:xfrm>
            <a:off x="5363500" y="3406375"/>
            <a:ext cx="1237500" cy="225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73"/>
          <p:cNvSpPr/>
          <p:nvPr/>
        </p:nvSpPr>
        <p:spPr>
          <a:xfrm>
            <a:off x="5634525" y="1988900"/>
            <a:ext cx="1457700" cy="2256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73"/>
          <p:cNvSpPr/>
          <p:nvPr/>
        </p:nvSpPr>
        <p:spPr>
          <a:xfrm>
            <a:off x="5396900" y="3406375"/>
            <a:ext cx="522000" cy="2256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pic>
        <p:nvPicPr>
          <p:cNvPr id="695" name="Google Shape;695;p74"/>
          <p:cNvPicPr preferRelativeResize="0"/>
          <p:nvPr/>
        </p:nvPicPr>
        <p:blipFill>
          <a:blip r:embed="rId3">
            <a:alphaModFix/>
          </a:blip>
          <a:stretch>
            <a:fillRect/>
          </a:stretch>
        </p:blipFill>
        <p:spPr>
          <a:xfrm>
            <a:off x="1383027" y="2190038"/>
            <a:ext cx="6975890" cy="1014675"/>
          </a:xfrm>
          <a:prstGeom prst="rect">
            <a:avLst/>
          </a:prstGeom>
          <a:noFill/>
          <a:ln>
            <a:noFill/>
          </a:ln>
        </p:spPr>
      </p:pic>
      <p:sp>
        <p:nvSpPr>
          <p:cNvPr id="696" name="Google Shape;696;p74"/>
          <p:cNvSpPr txBox="1"/>
          <p:nvPr>
            <p:ph idx="4294967295" type="title"/>
          </p:nvPr>
        </p:nvSpPr>
        <p:spPr>
          <a:xfrm>
            <a:off x="1383025" y="217600"/>
            <a:ext cx="6351600" cy="62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800">
                <a:latin typeface="Plus Jakarta Sans Medium"/>
                <a:ea typeface="Plus Jakarta Sans Medium"/>
                <a:cs typeface="Plus Jakarta Sans Medium"/>
                <a:sym typeface="Plus Jakarta Sans Medium"/>
              </a:rPr>
              <a:t>In the index.html, update the code¹ to this, and run the code. It should look like this².</a:t>
            </a:r>
            <a:endParaRPr sz="1800">
              <a:latin typeface="Plus Jakarta Sans Medium"/>
              <a:ea typeface="Plus Jakarta Sans Medium"/>
              <a:cs typeface="Plus Jakarta Sans Medium"/>
              <a:sym typeface="Plus Jakarta Sans Medium"/>
            </a:endParaRPr>
          </a:p>
        </p:txBody>
      </p:sp>
      <p:sp>
        <p:nvSpPr>
          <p:cNvPr id="697" name="Google Shape;697;p74"/>
          <p:cNvSpPr/>
          <p:nvPr/>
        </p:nvSpPr>
        <p:spPr>
          <a:xfrm>
            <a:off x="4453250" y="2277663"/>
            <a:ext cx="268750" cy="321200"/>
          </a:xfrm>
          <a:prstGeom prst="flowChartOffpageConnector">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Plus Jakarta Sans SemiBold"/>
                <a:ea typeface="Plus Jakarta Sans SemiBold"/>
                <a:cs typeface="Plus Jakarta Sans SemiBold"/>
                <a:sym typeface="Plus Jakarta Sans SemiBold"/>
              </a:rPr>
              <a:t>1</a:t>
            </a:r>
            <a:endParaRPr>
              <a:latin typeface="Plus Jakarta Sans SemiBold"/>
              <a:ea typeface="Plus Jakarta Sans SemiBold"/>
              <a:cs typeface="Plus Jakarta Sans SemiBold"/>
              <a:sym typeface="Plus Jakarta Sans SemiBold"/>
            </a:endParaRPr>
          </a:p>
        </p:txBody>
      </p:sp>
      <p:sp>
        <p:nvSpPr>
          <p:cNvPr id="698" name="Google Shape;698;p74"/>
          <p:cNvSpPr txBox="1"/>
          <p:nvPr/>
        </p:nvSpPr>
        <p:spPr>
          <a:xfrm>
            <a:off x="1383025" y="819275"/>
            <a:ext cx="345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Caveat Medium"/>
                <a:ea typeface="Caveat Medium"/>
                <a:cs typeface="Caveat Medium"/>
                <a:sym typeface="Caveat Medium"/>
              </a:rPr>
              <a:t>Change to your location &amp; LinkedIn profile url</a:t>
            </a:r>
            <a:endParaRPr>
              <a:solidFill>
                <a:schemeClr val="dk1"/>
              </a:solidFill>
              <a:latin typeface="Caveat Medium"/>
              <a:ea typeface="Caveat Medium"/>
              <a:cs typeface="Caveat Medium"/>
              <a:sym typeface="Caveat Medium"/>
            </a:endParaRPr>
          </a:p>
        </p:txBody>
      </p:sp>
      <p:sp>
        <p:nvSpPr>
          <p:cNvPr id="699" name="Google Shape;699;p74"/>
          <p:cNvSpPr/>
          <p:nvPr/>
        </p:nvSpPr>
        <p:spPr>
          <a:xfrm>
            <a:off x="1513075" y="2629472"/>
            <a:ext cx="6792000" cy="226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74"/>
          <p:cNvSpPr/>
          <p:nvPr/>
        </p:nvSpPr>
        <p:spPr>
          <a:xfrm>
            <a:off x="1383025" y="1436438"/>
            <a:ext cx="6975900" cy="7536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Plus Jakarta Sans"/>
                <a:ea typeface="Plus Jakarta Sans"/>
                <a:cs typeface="Plus Jakarta Sans"/>
                <a:sym typeface="Plus Jakarta Sans"/>
              </a:rPr>
              <a:t>Don’t delete any code. Find this block of code and add the code in the red box.</a:t>
            </a:r>
            <a:endParaRPr>
              <a:latin typeface="Plus Jakarta Sans"/>
              <a:ea typeface="Plus Jakarta Sans"/>
              <a:cs typeface="Plus Jakarta Sans"/>
              <a:sym typeface="Plus Jakarta Sans"/>
            </a:endParaRPr>
          </a:p>
        </p:txBody>
      </p:sp>
      <p:pic>
        <p:nvPicPr>
          <p:cNvPr id="701" name="Google Shape;701;p74"/>
          <p:cNvPicPr preferRelativeResize="0"/>
          <p:nvPr/>
        </p:nvPicPr>
        <p:blipFill>
          <a:blip r:embed="rId4">
            <a:alphaModFix/>
          </a:blip>
          <a:stretch>
            <a:fillRect/>
          </a:stretch>
        </p:blipFill>
        <p:spPr>
          <a:xfrm>
            <a:off x="1383025" y="3474037"/>
            <a:ext cx="2971800" cy="1371600"/>
          </a:xfrm>
          <a:prstGeom prst="rect">
            <a:avLst/>
          </a:prstGeom>
          <a:noFill/>
          <a:ln>
            <a:noFill/>
          </a:ln>
        </p:spPr>
      </p:pic>
      <p:sp>
        <p:nvSpPr>
          <p:cNvPr id="702" name="Google Shape;702;p74"/>
          <p:cNvSpPr/>
          <p:nvPr/>
        </p:nvSpPr>
        <p:spPr>
          <a:xfrm>
            <a:off x="1401525" y="4274125"/>
            <a:ext cx="1688100" cy="274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74"/>
          <p:cNvSpPr/>
          <p:nvPr/>
        </p:nvSpPr>
        <p:spPr>
          <a:xfrm>
            <a:off x="2931075" y="3999225"/>
            <a:ext cx="268750" cy="321200"/>
          </a:xfrm>
          <a:prstGeom prst="flowChartOffpageConnector">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Plus Jakarta Sans SemiBold"/>
                <a:ea typeface="Plus Jakarta Sans SemiBold"/>
                <a:cs typeface="Plus Jakarta Sans SemiBold"/>
                <a:sym typeface="Plus Jakarta Sans SemiBold"/>
              </a:rPr>
              <a:t>2</a:t>
            </a:r>
            <a:endParaRPr>
              <a:latin typeface="Plus Jakarta Sans SemiBold"/>
              <a:ea typeface="Plus Jakarta Sans SemiBold"/>
              <a:cs typeface="Plus Jakarta Sans SemiBold"/>
              <a:sym typeface="Plus Jakarta Sans SemiBo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75"/>
          <p:cNvSpPr txBox="1"/>
          <p:nvPr>
            <p:ph idx="4294967295" type="title"/>
          </p:nvPr>
        </p:nvSpPr>
        <p:spPr>
          <a:xfrm>
            <a:off x="1383025" y="217600"/>
            <a:ext cx="6351600" cy="62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800">
                <a:latin typeface="Plus Jakarta Sans Medium"/>
                <a:ea typeface="Plus Jakarta Sans Medium"/>
                <a:cs typeface="Plus Jakarta Sans Medium"/>
                <a:sym typeface="Plus Jakarta Sans Medium"/>
              </a:rPr>
              <a:t>Test it out by clicking on the link. It should go to your LinkedIn profile.</a:t>
            </a:r>
            <a:endParaRPr sz="1800">
              <a:latin typeface="Plus Jakarta Sans Medium"/>
              <a:ea typeface="Plus Jakarta Sans Medium"/>
              <a:cs typeface="Plus Jakarta Sans Medium"/>
              <a:sym typeface="Plus Jakarta Sans Medium"/>
            </a:endParaRPr>
          </a:p>
        </p:txBody>
      </p:sp>
      <p:pic>
        <p:nvPicPr>
          <p:cNvPr id="709" name="Google Shape;709;p75"/>
          <p:cNvPicPr preferRelativeResize="0"/>
          <p:nvPr/>
        </p:nvPicPr>
        <p:blipFill>
          <a:blip r:embed="rId3">
            <a:alphaModFix/>
          </a:blip>
          <a:stretch>
            <a:fillRect/>
          </a:stretch>
        </p:blipFill>
        <p:spPr>
          <a:xfrm>
            <a:off x="1266125" y="1707712"/>
            <a:ext cx="2971800" cy="1371600"/>
          </a:xfrm>
          <a:prstGeom prst="rect">
            <a:avLst/>
          </a:prstGeom>
          <a:noFill/>
          <a:ln>
            <a:noFill/>
          </a:ln>
        </p:spPr>
      </p:pic>
      <p:pic>
        <p:nvPicPr>
          <p:cNvPr id="710" name="Google Shape;710;p75"/>
          <p:cNvPicPr preferRelativeResize="0"/>
          <p:nvPr/>
        </p:nvPicPr>
        <p:blipFill>
          <a:blip r:embed="rId4">
            <a:alphaModFix/>
          </a:blip>
          <a:stretch>
            <a:fillRect/>
          </a:stretch>
        </p:blipFill>
        <p:spPr>
          <a:xfrm rot="-1559825">
            <a:off x="2817069" y="2568579"/>
            <a:ext cx="461612" cy="484143"/>
          </a:xfrm>
          <a:prstGeom prst="rect">
            <a:avLst/>
          </a:prstGeom>
          <a:noFill/>
          <a:ln>
            <a:noFill/>
          </a:ln>
        </p:spPr>
      </p:pic>
      <p:pic>
        <p:nvPicPr>
          <p:cNvPr id="711" name="Google Shape;711;p75"/>
          <p:cNvPicPr preferRelativeResize="0"/>
          <p:nvPr/>
        </p:nvPicPr>
        <p:blipFill>
          <a:blip r:embed="rId5">
            <a:alphaModFix/>
          </a:blip>
          <a:stretch>
            <a:fillRect/>
          </a:stretch>
        </p:blipFill>
        <p:spPr>
          <a:xfrm>
            <a:off x="4622025" y="1707700"/>
            <a:ext cx="4392526" cy="2394006"/>
          </a:xfrm>
          <a:prstGeom prst="rect">
            <a:avLst/>
          </a:prstGeom>
          <a:noFill/>
          <a:ln>
            <a:noFill/>
          </a:ln>
        </p:spPr>
      </p:pic>
      <p:sp>
        <p:nvSpPr>
          <p:cNvPr id="712" name="Google Shape;712;p75"/>
          <p:cNvSpPr/>
          <p:nvPr/>
        </p:nvSpPr>
        <p:spPr>
          <a:xfrm>
            <a:off x="4302600" y="2346550"/>
            <a:ext cx="269400" cy="317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76"/>
          <p:cNvSpPr txBox="1"/>
          <p:nvPr>
            <p:ph type="title"/>
          </p:nvPr>
        </p:nvSpPr>
        <p:spPr>
          <a:xfrm>
            <a:off x="801600" y="778688"/>
            <a:ext cx="4076700" cy="40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Anchor tag</a:t>
            </a:r>
            <a:endParaRPr/>
          </a:p>
        </p:txBody>
      </p:sp>
      <p:sp>
        <p:nvSpPr>
          <p:cNvPr id="718" name="Google Shape;718;p76"/>
          <p:cNvSpPr txBox="1"/>
          <p:nvPr>
            <p:ph idx="3" type="title"/>
          </p:nvPr>
        </p:nvSpPr>
        <p:spPr>
          <a:xfrm>
            <a:off x="793325" y="4690034"/>
            <a:ext cx="2041200" cy="291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Day 1</a:t>
            </a:r>
            <a:endParaRPr/>
          </a:p>
          <a:p>
            <a:pPr indent="0" lvl="0" marL="0" rtl="0" algn="l">
              <a:spcBef>
                <a:spcPts val="0"/>
              </a:spcBef>
              <a:spcAft>
                <a:spcPts val="0"/>
              </a:spcAft>
              <a:buNone/>
            </a:pPr>
            <a:r>
              <a:t/>
            </a:r>
            <a:endParaRPr/>
          </a:p>
        </p:txBody>
      </p:sp>
      <p:sp>
        <p:nvSpPr>
          <p:cNvPr id="719" name="Google Shape;719;p76"/>
          <p:cNvSpPr txBox="1"/>
          <p:nvPr>
            <p:ph idx="2" type="title"/>
          </p:nvPr>
        </p:nvSpPr>
        <p:spPr>
          <a:xfrm>
            <a:off x="801600" y="1381725"/>
            <a:ext cx="7540800" cy="169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GB"/>
              <a:t>T</a:t>
            </a:r>
            <a:r>
              <a:rPr lang="en-GB"/>
              <a:t>he &lt;a&gt; tag or anchor tag, is used to create links to other websites.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&lt;a&gt; tag requires a href attribute.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Attributes used to provide extra information to a HTML element, such as the url for a link.</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h</a:t>
            </a:r>
            <a:r>
              <a:rPr b="1" lang="en-GB"/>
              <a:t>ref</a:t>
            </a:r>
            <a:r>
              <a:rPr lang="en-GB"/>
              <a:t> is short for </a:t>
            </a:r>
            <a:r>
              <a:rPr b="1" lang="en-GB"/>
              <a:t>hypertext reference</a:t>
            </a:r>
            <a:r>
              <a:rPr lang="en-GB"/>
              <a:t>, which is another word for url.</a:t>
            </a:r>
            <a:endParaRPr/>
          </a:p>
        </p:txBody>
      </p:sp>
      <p:pic>
        <p:nvPicPr>
          <p:cNvPr id="720" name="Google Shape;720;p76"/>
          <p:cNvPicPr preferRelativeResize="0"/>
          <p:nvPr/>
        </p:nvPicPr>
        <p:blipFill rotWithShape="1">
          <a:blip r:embed="rId3">
            <a:alphaModFix/>
          </a:blip>
          <a:srcRect b="39518" l="18478" r="5510" t="44843"/>
          <a:stretch/>
        </p:blipFill>
        <p:spPr>
          <a:xfrm>
            <a:off x="793325" y="3951400"/>
            <a:ext cx="8229300" cy="246250"/>
          </a:xfrm>
          <a:prstGeom prst="rect">
            <a:avLst/>
          </a:prstGeom>
          <a:noFill/>
          <a:ln>
            <a:noFill/>
          </a:ln>
        </p:spPr>
      </p:pic>
      <p:sp>
        <p:nvSpPr>
          <p:cNvPr id="721" name="Google Shape;721;p76"/>
          <p:cNvSpPr/>
          <p:nvPr/>
        </p:nvSpPr>
        <p:spPr>
          <a:xfrm>
            <a:off x="1201100" y="3937425"/>
            <a:ext cx="661200" cy="274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2" name="Google Shape;722;p76"/>
          <p:cNvCxnSpPr>
            <a:endCxn id="721" idx="0"/>
          </p:cNvCxnSpPr>
          <p:nvPr/>
        </p:nvCxnSpPr>
        <p:spPr>
          <a:xfrm flipH="1">
            <a:off x="1531700" y="2972925"/>
            <a:ext cx="965100" cy="9645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grpSp>
        <p:nvGrpSpPr>
          <p:cNvPr id="127" name="Google Shape;127;p14"/>
          <p:cNvGrpSpPr/>
          <p:nvPr/>
        </p:nvGrpSpPr>
        <p:grpSpPr>
          <a:xfrm>
            <a:off x="1510200" y="1729675"/>
            <a:ext cx="6519600" cy="1937400"/>
            <a:chOff x="1490550" y="1611675"/>
            <a:chExt cx="6519600" cy="1937400"/>
          </a:xfrm>
        </p:grpSpPr>
        <p:sp>
          <p:nvSpPr>
            <p:cNvPr id="128" name="Google Shape;128;p14"/>
            <p:cNvSpPr/>
            <p:nvPr/>
          </p:nvSpPr>
          <p:spPr>
            <a:xfrm>
              <a:off x="1490550" y="1611675"/>
              <a:ext cx="6519600" cy="1937400"/>
            </a:xfrm>
            <a:prstGeom prst="roundRect">
              <a:avLst>
                <a:gd fmla="val 6911" name="adj"/>
              </a:avLst>
            </a:prstGeom>
            <a:solidFill>
              <a:srgbClr val="F4D766"/>
            </a:solidFill>
            <a:ln cap="flat" cmpd="sng" w="9525">
              <a:solidFill>
                <a:srgbClr val="F4D7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4"/>
            <p:cNvSpPr txBox="1"/>
            <p:nvPr/>
          </p:nvSpPr>
          <p:spPr>
            <a:xfrm>
              <a:off x="1698975" y="2215525"/>
              <a:ext cx="2515800" cy="8298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sz="2420">
                  <a:solidFill>
                    <a:schemeClr val="lt1"/>
                  </a:solidFill>
                  <a:latin typeface="Plus Jakarta Sans ExtraBold"/>
                  <a:ea typeface="Plus Jakarta Sans ExtraBold"/>
                  <a:cs typeface="Plus Jakarta Sans ExtraBold"/>
                  <a:sym typeface="Plus Jakarta Sans ExtraBold"/>
                </a:rPr>
                <a:t>Random Quote Generator</a:t>
              </a:r>
              <a:endParaRPr sz="2420">
                <a:solidFill>
                  <a:schemeClr val="lt1"/>
                </a:solidFill>
                <a:latin typeface="Plus Jakarta Sans ExtraBold"/>
                <a:ea typeface="Plus Jakarta Sans ExtraBold"/>
                <a:cs typeface="Plus Jakarta Sans ExtraBold"/>
                <a:sym typeface="Plus Jakarta Sans ExtraBold"/>
              </a:endParaRPr>
            </a:p>
          </p:txBody>
        </p:sp>
        <p:sp>
          <p:nvSpPr>
            <p:cNvPr id="130" name="Google Shape;130;p14"/>
            <p:cNvSpPr txBox="1"/>
            <p:nvPr/>
          </p:nvSpPr>
          <p:spPr>
            <a:xfrm>
              <a:off x="1698975" y="1983050"/>
              <a:ext cx="1038900" cy="27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920">
                  <a:solidFill>
                    <a:schemeClr val="lt1"/>
                  </a:solidFill>
                  <a:latin typeface="Plus Jakarta Sans"/>
                  <a:ea typeface="Plus Jakarta Sans"/>
                  <a:cs typeface="Plus Jakarta Sans"/>
                  <a:sym typeface="Plus Jakarta Sans"/>
                </a:rPr>
                <a:t>Day 5 (1h):</a:t>
              </a:r>
              <a:endParaRPr b="1" sz="920">
                <a:solidFill>
                  <a:schemeClr val="lt1"/>
                </a:solidFill>
                <a:latin typeface="Plus Jakarta Sans"/>
                <a:ea typeface="Plus Jakarta Sans"/>
                <a:cs typeface="Plus Jakarta Sans"/>
                <a:sym typeface="Plus Jakarta Sans"/>
              </a:endParaRPr>
            </a:p>
          </p:txBody>
        </p:sp>
        <p:pic>
          <p:nvPicPr>
            <p:cNvPr id="131" name="Google Shape;131;p14"/>
            <p:cNvPicPr preferRelativeResize="0"/>
            <p:nvPr/>
          </p:nvPicPr>
          <p:blipFill>
            <a:blip r:embed="rId3">
              <a:alphaModFix/>
            </a:blip>
            <a:stretch>
              <a:fillRect/>
            </a:stretch>
          </p:blipFill>
          <p:spPr>
            <a:xfrm>
              <a:off x="4398150" y="2140425"/>
              <a:ext cx="205800" cy="205800"/>
            </a:xfrm>
            <a:prstGeom prst="rect">
              <a:avLst/>
            </a:prstGeom>
            <a:noFill/>
            <a:ln>
              <a:noFill/>
            </a:ln>
          </p:spPr>
        </p:pic>
        <p:sp>
          <p:nvSpPr>
            <p:cNvPr id="132" name="Google Shape;132;p14"/>
            <p:cNvSpPr txBox="1"/>
            <p:nvPr/>
          </p:nvSpPr>
          <p:spPr>
            <a:xfrm>
              <a:off x="4669150" y="2057025"/>
              <a:ext cx="2904000" cy="37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20">
                  <a:solidFill>
                    <a:schemeClr val="lt1"/>
                  </a:solidFill>
                  <a:latin typeface="Plus Jakarta Sans Medium"/>
                  <a:ea typeface="Plus Jakarta Sans Medium"/>
                  <a:cs typeface="Plus Jakarta Sans Medium"/>
                  <a:sym typeface="Plus Jakarta Sans Medium"/>
                </a:rPr>
                <a:t>Learn how to create a list of quotes</a:t>
              </a:r>
              <a:endParaRPr sz="1020">
                <a:solidFill>
                  <a:schemeClr val="lt1"/>
                </a:solidFill>
                <a:latin typeface="Plus Jakarta Sans Medium"/>
                <a:ea typeface="Plus Jakarta Sans Medium"/>
                <a:cs typeface="Plus Jakarta Sans Medium"/>
                <a:sym typeface="Plus Jakarta Sans Medium"/>
              </a:endParaRPr>
            </a:p>
          </p:txBody>
        </p:sp>
        <p:pic>
          <p:nvPicPr>
            <p:cNvPr id="133" name="Google Shape;133;p14"/>
            <p:cNvPicPr preferRelativeResize="0"/>
            <p:nvPr/>
          </p:nvPicPr>
          <p:blipFill>
            <a:blip r:embed="rId3">
              <a:alphaModFix/>
            </a:blip>
            <a:stretch>
              <a:fillRect/>
            </a:stretch>
          </p:blipFill>
          <p:spPr>
            <a:xfrm>
              <a:off x="4398150" y="2814513"/>
              <a:ext cx="205800" cy="205800"/>
            </a:xfrm>
            <a:prstGeom prst="rect">
              <a:avLst/>
            </a:prstGeom>
            <a:noFill/>
            <a:ln>
              <a:noFill/>
            </a:ln>
          </p:spPr>
        </p:pic>
        <p:sp>
          <p:nvSpPr>
            <p:cNvPr id="134" name="Google Shape;134;p14"/>
            <p:cNvSpPr txBox="1"/>
            <p:nvPr/>
          </p:nvSpPr>
          <p:spPr>
            <a:xfrm>
              <a:off x="4669150" y="2731125"/>
              <a:ext cx="2868900" cy="37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20">
                  <a:solidFill>
                    <a:schemeClr val="lt1"/>
                  </a:solidFill>
                  <a:latin typeface="Plus Jakarta Sans Medium"/>
                  <a:ea typeface="Plus Jakarta Sans Medium"/>
                  <a:cs typeface="Plus Jakarta Sans Medium"/>
                  <a:sym typeface="Plus Jakarta Sans Medium"/>
                </a:rPr>
                <a:t>Create random quote generator</a:t>
              </a:r>
              <a:endParaRPr sz="1020">
                <a:solidFill>
                  <a:schemeClr val="lt1"/>
                </a:solidFill>
                <a:latin typeface="Plus Jakarta Sans Medium"/>
                <a:ea typeface="Plus Jakarta Sans Medium"/>
                <a:cs typeface="Plus Jakarta Sans Medium"/>
                <a:sym typeface="Plus Jakarta Sans Medium"/>
              </a:endParaRPr>
            </a:p>
          </p:txBody>
        </p:sp>
        <p:pic>
          <p:nvPicPr>
            <p:cNvPr id="135" name="Google Shape;135;p14"/>
            <p:cNvPicPr preferRelativeResize="0"/>
            <p:nvPr/>
          </p:nvPicPr>
          <p:blipFill>
            <a:blip r:embed="rId3">
              <a:alphaModFix/>
            </a:blip>
            <a:stretch>
              <a:fillRect/>
            </a:stretch>
          </p:blipFill>
          <p:spPr>
            <a:xfrm>
              <a:off x="4398150" y="2472500"/>
              <a:ext cx="205800" cy="205800"/>
            </a:xfrm>
            <a:prstGeom prst="rect">
              <a:avLst/>
            </a:prstGeom>
            <a:noFill/>
            <a:ln>
              <a:noFill/>
            </a:ln>
          </p:spPr>
        </p:pic>
        <p:sp>
          <p:nvSpPr>
            <p:cNvPr id="136" name="Google Shape;136;p14"/>
            <p:cNvSpPr txBox="1"/>
            <p:nvPr/>
          </p:nvSpPr>
          <p:spPr>
            <a:xfrm>
              <a:off x="4669150" y="2389100"/>
              <a:ext cx="3085200" cy="37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20">
                  <a:solidFill>
                    <a:schemeClr val="lt1"/>
                  </a:solidFill>
                  <a:latin typeface="Plus Jakarta Sans Medium"/>
                  <a:ea typeface="Plus Jakarta Sans Medium"/>
                  <a:cs typeface="Plus Jakarta Sans Medium"/>
                  <a:sym typeface="Plus Jakarta Sans Medium"/>
                </a:rPr>
                <a:t>Show the quotes randomly</a:t>
              </a:r>
              <a:endParaRPr sz="1020">
                <a:solidFill>
                  <a:schemeClr val="lt1"/>
                </a:solidFill>
                <a:latin typeface="Plus Jakarta Sans Medium"/>
                <a:ea typeface="Plus Jakarta Sans Medium"/>
                <a:cs typeface="Plus Jakarta Sans Medium"/>
                <a:sym typeface="Plus Jakarta Sans Medium"/>
              </a:endParaRPr>
            </a:p>
          </p:txBody>
        </p:sp>
      </p:grpSp>
      <p:sp>
        <p:nvSpPr>
          <p:cNvPr id="137" name="Google Shape;137;p14"/>
          <p:cNvSpPr txBox="1"/>
          <p:nvPr/>
        </p:nvSpPr>
        <p:spPr>
          <a:xfrm>
            <a:off x="2481750" y="745050"/>
            <a:ext cx="4180500" cy="55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420">
                <a:solidFill>
                  <a:srgbClr val="FFFFFF"/>
                </a:solidFill>
                <a:latin typeface="Plus Jakarta Sans"/>
                <a:ea typeface="Plus Jakarta Sans"/>
                <a:cs typeface="Plus Jakarta Sans"/>
                <a:sym typeface="Plus Jakarta Sans"/>
              </a:rPr>
              <a:t>Your 6-Day Success Plan</a:t>
            </a:r>
            <a:endParaRPr b="1" sz="2420">
              <a:solidFill>
                <a:srgbClr val="FFFFFF"/>
              </a:solidFill>
              <a:latin typeface="Plus Jakarta Sans"/>
              <a:ea typeface="Plus Jakarta Sans"/>
              <a:cs typeface="Plus Jakarta Sans"/>
              <a:sym typeface="Plus Jakarta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pic>
        <p:nvPicPr>
          <p:cNvPr id="727" name="Google Shape;727;p77"/>
          <p:cNvPicPr preferRelativeResize="0"/>
          <p:nvPr/>
        </p:nvPicPr>
        <p:blipFill rotWithShape="1">
          <a:blip r:embed="rId3">
            <a:alphaModFix/>
          </a:blip>
          <a:srcRect b="3232" l="0" r="0" t="0"/>
          <a:stretch/>
        </p:blipFill>
        <p:spPr>
          <a:xfrm>
            <a:off x="4911775" y="246075"/>
            <a:ext cx="3283500" cy="4371900"/>
          </a:xfrm>
          <a:prstGeom prst="roundRect">
            <a:avLst>
              <a:gd fmla="val 5039" name="adj"/>
            </a:avLst>
          </a:prstGeom>
          <a:noFill/>
          <a:ln>
            <a:noFill/>
          </a:ln>
        </p:spPr>
      </p:pic>
      <p:sp>
        <p:nvSpPr>
          <p:cNvPr id="728" name="Google Shape;728;p77"/>
          <p:cNvSpPr txBox="1"/>
          <p:nvPr>
            <p:ph type="title"/>
          </p:nvPr>
        </p:nvSpPr>
        <p:spPr>
          <a:xfrm>
            <a:off x="793325" y="1154463"/>
            <a:ext cx="4076700" cy="40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Tasks</a:t>
            </a:r>
            <a:endParaRPr/>
          </a:p>
        </p:txBody>
      </p:sp>
      <p:sp>
        <p:nvSpPr>
          <p:cNvPr id="729" name="Google Shape;729;p77"/>
          <p:cNvSpPr txBox="1"/>
          <p:nvPr>
            <p:ph idx="3" type="title"/>
          </p:nvPr>
        </p:nvSpPr>
        <p:spPr>
          <a:xfrm>
            <a:off x="793325" y="4690034"/>
            <a:ext cx="2041200" cy="291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Day 1</a:t>
            </a:r>
            <a:endParaRPr/>
          </a:p>
          <a:p>
            <a:pPr indent="0" lvl="0" marL="0" rtl="0" algn="l">
              <a:spcBef>
                <a:spcPts val="0"/>
              </a:spcBef>
              <a:spcAft>
                <a:spcPts val="0"/>
              </a:spcAft>
              <a:buNone/>
            </a:pPr>
            <a:r>
              <a:t/>
            </a:r>
            <a:endParaRPr/>
          </a:p>
        </p:txBody>
      </p:sp>
      <p:sp>
        <p:nvSpPr>
          <p:cNvPr id="730" name="Google Shape;730;p77"/>
          <p:cNvSpPr txBox="1"/>
          <p:nvPr>
            <p:ph idx="2" type="title"/>
          </p:nvPr>
        </p:nvSpPr>
        <p:spPr>
          <a:xfrm>
            <a:off x="793325" y="1757488"/>
            <a:ext cx="3926100" cy="2555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GB"/>
              <a:t>1. </a:t>
            </a:r>
            <a:r>
              <a:rPr lang="en-GB"/>
              <a:t>Add your phone number (Easy)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2. Email address (Easy)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3. When click on email address, it opens the email application (Hard) . Click </a:t>
            </a:r>
            <a:r>
              <a:rPr lang="en-GB" u="sng">
                <a:solidFill>
                  <a:schemeClr val="hlink"/>
                </a:solidFill>
                <a:hlinkClick r:id="rId4"/>
              </a:rPr>
              <a:t>here</a:t>
            </a:r>
            <a:r>
              <a:rPr lang="en-GB"/>
              <a:t> for hint.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It should look something like this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Try your own and check your answer in next slide!</a:t>
            </a:r>
            <a:endParaRPr/>
          </a:p>
        </p:txBody>
      </p:sp>
      <p:sp>
        <p:nvSpPr>
          <p:cNvPr id="731" name="Google Shape;731;p77"/>
          <p:cNvSpPr/>
          <p:nvPr/>
        </p:nvSpPr>
        <p:spPr>
          <a:xfrm>
            <a:off x="4911775" y="726975"/>
            <a:ext cx="3138300" cy="291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35" name="Shape 735"/>
        <p:cNvGrpSpPr/>
        <p:nvPr/>
      </p:nvGrpSpPr>
      <p:grpSpPr>
        <a:xfrm>
          <a:off x="0" y="0"/>
          <a:ext cx="0" cy="0"/>
          <a:chOff x="0" y="0"/>
          <a:chExt cx="0" cy="0"/>
        </a:xfrm>
      </p:grpSpPr>
      <p:sp>
        <p:nvSpPr>
          <p:cNvPr id="736" name="Google Shape;736;p78"/>
          <p:cNvSpPr txBox="1"/>
          <p:nvPr>
            <p:ph type="title"/>
          </p:nvPr>
        </p:nvSpPr>
        <p:spPr>
          <a:xfrm>
            <a:off x="4263625" y="282975"/>
            <a:ext cx="1351800" cy="400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Answer</a:t>
            </a:r>
            <a:endParaRPr/>
          </a:p>
        </p:txBody>
      </p:sp>
      <p:sp>
        <p:nvSpPr>
          <p:cNvPr id="737" name="Google Shape;737;p78"/>
          <p:cNvSpPr txBox="1"/>
          <p:nvPr>
            <p:ph idx="3" type="title"/>
          </p:nvPr>
        </p:nvSpPr>
        <p:spPr>
          <a:xfrm>
            <a:off x="793325" y="4690034"/>
            <a:ext cx="2041200" cy="291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738" name="Google Shape;738;p78"/>
          <p:cNvPicPr preferRelativeResize="0"/>
          <p:nvPr/>
        </p:nvPicPr>
        <p:blipFill>
          <a:blip r:embed="rId3">
            <a:alphaModFix/>
          </a:blip>
          <a:stretch>
            <a:fillRect/>
          </a:stretch>
        </p:blipFill>
        <p:spPr>
          <a:xfrm>
            <a:off x="457025" y="185200"/>
            <a:ext cx="3381407" cy="4838701"/>
          </a:xfrm>
          <a:prstGeom prst="rect">
            <a:avLst/>
          </a:prstGeom>
          <a:noFill/>
          <a:ln>
            <a:noFill/>
          </a:ln>
        </p:spPr>
      </p:pic>
      <p:sp>
        <p:nvSpPr>
          <p:cNvPr id="739" name="Google Shape;739;p78"/>
          <p:cNvSpPr/>
          <p:nvPr/>
        </p:nvSpPr>
        <p:spPr>
          <a:xfrm>
            <a:off x="628450" y="1443100"/>
            <a:ext cx="1896900" cy="51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0" name="Google Shape;740;p78"/>
          <p:cNvPicPr preferRelativeResize="0"/>
          <p:nvPr/>
        </p:nvPicPr>
        <p:blipFill rotWithShape="1">
          <a:blip r:embed="rId3">
            <a:alphaModFix/>
          </a:blip>
          <a:srcRect b="63867" l="3510" r="38938" t="26208"/>
          <a:stretch/>
        </p:blipFill>
        <p:spPr>
          <a:xfrm>
            <a:off x="4256900" y="1580850"/>
            <a:ext cx="4546100" cy="1121675"/>
          </a:xfrm>
          <a:prstGeom prst="rect">
            <a:avLst/>
          </a:prstGeom>
          <a:noFill/>
          <a:ln cap="flat" cmpd="sng" w="19050">
            <a:solidFill>
              <a:srgbClr val="FF0000"/>
            </a:solidFill>
            <a:prstDash val="solid"/>
            <a:round/>
            <a:headEnd len="sm" w="sm" type="none"/>
            <a:tailEnd len="sm" w="sm" type="none"/>
          </a:ln>
        </p:spPr>
      </p:pic>
      <p:cxnSp>
        <p:nvCxnSpPr>
          <p:cNvPr id="741" name="Google Shape;741;p78"/>
          <p:cNvCxnSpPr/>
          <p:nvPr/>
        </p:nvCxnSpPr>
        <p:spPr>
          <a:xfrm>
            <a:off x="2525425" y="1436550"/>
            <a:ext cx="1738200" cy="164100"/>
          </a:xfrm>
          <a:prstGeom prst="straightConnector1">
            <a:avLst/>
          </a:prstGeom>
          <a:noFill/>
          <a:ln cap="flat" cmpd="sng" w="9525">
            <a:solidFill>
              <a:srgbClr val="FF0000"/>
            </a:solidFill>
            <a:prstDash val="solid"/>
            <a:round/>
            <a:headEnd len="med" w="med" type="none"/>
            <a:tailEnd len="med" w="med" type="none"/>
          </a:ln>
        </p:spPr>
      </p:cxnSp>
      <p:cxnSp>
        <p:nvCxnSpPr>
          <p:cNvPr id="742" name="Google Shape;742;p78"/>
          <p:cNvCxnSpPr/>
          <p:nvPr/>
        </p:nvCxnSpPr>
        <p:spPr>
          <a:xfrm>
            <a:off x="2525425" y="1961200"/>
            <a:ext cx="1784100" cy="734700"/>
          </a:xfrm>
          <a:prstGeom prst="straightConnector1">
            <a:avLst/>
          </a:prstGeom>
          <a:noFill/>
          <a:ln cap="flat" cmpd="sng" w="9525">
            <a:solidFill>
              <a:srgbClr val="FF0000"/>
            </a:solidFill>
            <a:prstDash val="solid"/>
            <a:round/>
            <a:headEnd len="med" w="med" type="none"/>
            <a:tailEnd len="med" w="med" type="none"/>
          </a:ln>
        </p:spPr>
      </p:cxnSp>
      <p:sp>
        <p:nvSpPr>
          <p:cNvPr id="743" name="Google Shape;743;p78"/>
          <p:cNvSpPr txBox="1"/>
          <p:nvPr/>
        </p:nvSpPr>
        <p:spPr>
          <a:xfrm>
            <a:off x="4342325" y="3213200"/>
            <a:ext cx="3035100" cy="16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FFFFFF"/>
                </a:solidFill>
                <a:latin typeface="Plus Jakarta Sans Medium"/>
                <a:ea typeface="Plus Jakarta Sans Medium"/>
                <a:cs typeface="Plus Jakarta Sans Medium"/>
                <a:sym typeface="Plus Jakarta Sans Medium"/>
              </a:rPr>
              <a:t>Full code here: </a:t>
            </a:r>
            <a:endParaRPr sz="1800">
              <a:solidFill>
                <a:srgbClr val="FFFFFF"/>
              </a:solidFill>
              <a:latin typeface="Plus Jakarta Sans Medium"/>
              <a:ea typeface="Plus Jakarta Sans Medium"/>
              <a:cs typeface="Plus Jakarta Sans Medium"/>
              <a:sym typeface="Plus Jakarta Sans Medium"/>
            </a:endParaRPr>
          </a:p>
          <a:p>
            <a:pPr indent="0" lvl="0" marL="0" rtl="0" algn="l">
              <a:spcBef>
                <a:spcPts val="0"/>
              </a:spcBef>
              <a:spcAft>
                <a:spcPts val="0"/>
              </a:spcAft>
              <a:buNone/>
            </a:pPr>
            <a:r>
              <a:t/>
            </a:r>
            <a:endParaRPr sz="1800">
              <a:solidFill>
                <a:srgbClr val="FFFFFF"/>
              </a:solidFill>
              <a:latin typeface="Plus Jakarta Sans Medium"/>
              <a:ea typeface="Plus Jakarta Sans Medium"/>
              <a:cs typeface="Plus Jakarta Sans Medium"/>
              <a:sym typeface="Plus Jakarta Sans Medium"/>
            </a:endParaRPr>
          </a:p>
          <a:p>
            <a:pPr indent="0" lvl="0" marL="0" rtl="0" algn="l">
              <a:spcBef>
                <a:spcPts val="0"/>
              </a:spcBef>
              <a:spcAft>
                <a:spcPts val="0"/>
              </a:spcAft>
              <a:buNone/>
            </a:pPr>
            <a:r>
              <a:rPr lang="en-GB" sz="1800" u="sng">
                <a:solidFill>
                  <a:schemeClr val="hlink"/>
                </a:solidFill>
                <a:latin typeface="Plus Jakarta Sans Medium"/>
                <a:ea typeface="Plus Jakarta Sans Medium"/>
                <a:cs typeface="Plus Jakarta Sans Medium"/>
                <a:sym typeface="Plus Jakarta Sans Medium"/>
                <a:hlinkClick r:id="rId4"/>
              </a:rPr>
              <a:t>https://replit.com/@sigmaschooltech/resume1#index.html</a:t>
            </a:r>
            <a:endParaRPr sz="1800">
              <a:solidFill>
                <a:srgbClr val="FFFFFF"/>
              </a:solidFill>
              <a:latin typeface="Plus Jakarta Sans Medium"/>
              <a:ea typeface="Plus Jakarta Sans Medium"/>
              <a:cs typeface="Plus Jakarta Sans Medium"/>
              <a:sym typeface="Plus Jakarta Sans Medium"/>
            </a:endParaRPr>
          </a:p>
          <a:p>
            <a:pPr indent="0" lvl="0" marL="0" rtl="0" algn="l">
              <a:spcBef>
                <a:spcPts val="0"/>
              </a:spcBef>
              <a:spcAft>
                <a:spcPts val="0"/>
              </a:spcAft>
              <a:buNone/>
            </a:pPr>
            <a:r>
              <a:t/>
            </a:r>
            <a:endParaRPr sz="1800">
              <a:solidFill>
                <a:srgbClr val="FFFFFF"/>
              </a:solidFill>
              <a:latin typeface="Plus Jakarta Sans Medium"/>
              <a:ea typeface="Plus Jakarta Sans Medium"/>
              <a:cs typeface="Plus Jakarta Sans Medium"/>
              <a:sym typeface="Plus Jakarta Sans Medium"/>
            </a:endParaRPr>
          </a:p>
          <a:p>
            <a:pPr indent="0" lvl="0" marL="0" rtl="0" algn="l">
              <a:spcBef>
                <a:spcPts val="0"/>
              </a:spcBef>
              <a:spcAft>
                <a:spcPts val="0"/>
              </a:spcAft>
              <a:buNone/>
            </a:pPr>
            <a:r>
              <a:t/>
            </a:r>
            <a:endParaRPr sz="1800">
              <a:solidFill>
                <a:srgbClr val="FFFFFF"/>
              </a:solidFill>
              <a:latin typeface="Plus Jakarta Sans Medium"/>
              <a:ea typeface="Plus Jakarta Sans Medium"/>
              <a:cs typeface="Plus Jakarta Sans Medium"/>
              <a:sym typeface="Plus Jakarta Sans Medium"/>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79"/>
          <p:cNvSpPr txBox="1"/>
          <p:nvPr>
            <p:ph type="ctrTitle"/>
          </p:nvPr>
        </p:nvSpPr>
        <p:spPr>
          <a:xfrm>
            <a:off x="586600" y="1633350"/>
            <a:ext cx="4116300" cy="209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Push your resume website live!</a:t>
            </a:r>
            <a:endParaRPr/>
          </a:p>
        </p:txBody>
      </p:sp>
      <p:sp>
        <p:nvSpPr>
          <p:cNvPr id="749" name="Google Shape;749;p79"/>
          <p:cNvSpPr txBox="1"/>
          <p:nvPr>
            <p:ph idx="2" type="title"/>
          </p:nvPr>
        </p:nvSpPr>
        <p:spPr>
          <a:xfrm>
            <a:off x="683350" y="4714084"/>
            <a:ext cx="2041200" cy="291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Day 1</a:t>
            </a:r>
            <a:endParaRPr/>
          </a:p>
        </p:txBody>
      </p:sp>
      <p:pic>
        <p:nvPicPr>
          <p:cNvPr id="750" name="Google Shape;750;p79"/>
          <p:cNvPicPr preferRelativeResize="0"/>
          <p:nvPr/>
        </p:nvPicPr>
        <p:blipFill rotWithShape="1">
          <a:blip r:embed="rId3">
            <a:alphaModFix/>
          </a:blip>
          <a:srcRect b="0" l="12502" r="12495" t="0"/>
          <a:stretch/>
        </p:blipFill>
        <p:spPr>
          <a:xfrm>
            <a:off x="5150400" y="1150225"/>
            <a:ext cx="3420900" cy="3420900"/>
          </a:xfrm>
          <a:prstGeom prst="roundRect">
            <a:avLst>
              <a:gd fmla="val 6033" name="adj"/>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80"/>
          <p:cNvSpPr txBox="1"/>
          <p:nvPr>
            <p:ph idx="3" type="title"/>
          </p:nvPr>
        </p:nvSpPr>
        <p:spPr>
          <a:xfrm>
            <a:off x="793325" y="4690034"/>
            <a:ext cx="2041200" cy="291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Day 1</a:t>
            </a:r>
            <a:endParaRPr/>
          </a:p>
          <a:p>
            <a:pPr indent="0" lvl="0" marL="0" rtl="0" algn="l">
              <a:spcBef>
                <a:spcPts val="0"/>
              </a:spcBef>
              <a:spcAft>
                <a:spcPts val="0"/>
              </a:spcAft>
              <a:buNone/>
            </a:pPr>
            <a:r>
              <a:t/>
            </a:r>
            <a:endParaRPr/>
          </a:p>
        </p:txBody>
      </p:sp>
      <p:sp>
        <p:nvSpPr>
          <p:cNvPr id="756" name="Google Shape;756;p80"/>
          <p:cNvSpPr txBox="1"/>
          <p:nvPr>
            <p:ph idx="2" type="title"/>
          </p:nvPr>
        </p:nvSpPr>
        <p:spPr>
          <a:xfrm>
            <a:off x="868625" y="1749138"/>
            <a:ext cx="3926100" cy="1262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GB"/>
              <a:t>The best part about replit is that your web project is already live.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link for your project is inside your webview.</a:t>
            </a:r>
            <a:endParaRPr/>
          </a:p>
        </p:txBody>
      </p:sp>
      <p:sp>
        <p:nvSpPr>
          <p:cNvPr id="757" name="Google Shape;757;p80"/>
          <p:cNvSpPr txBox="1"/>
          <p:nvPr>
            <p:ph type="title"/>
          </p:nvPr>
        </p:nvSpPr>
        <p:spPr>
          <a:xfrm>
            <a:off x="793325" y="1154463"/>
            <a:ext cx="4076700" cy="40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Push website live!</a:t>
            </a:r>
            <a:endParaRPr/>
          </a:p>
        </p:txBody>
      </p:sp>
      <p:sp>
        <p:nvSpPr>
          <p:cNvPr id="758" name="Google Shape;758;p80"/>
          <p:cNvSpPr/>
          <p:nvPr/>
        </p:nvSpPr>
        <p:spPr>
          <a:xfrm>
            <a:off x="5139000" y="1154475"/>
            <a:ext cx="3432300" cy="3420900"/>
          </a:xfrm>
          <a:prstGeom prst="roundRect">
            <a:avLst>
              <a:gd fmla="val 6131"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9" name="Google Shape;759;p80"/>
          <p:cNvPicPr preferRelativeResize="0"/>
          <p:nvPr/>
        </p:nvPicPr>
        <p:blipFill>
          <a:blip r:embed="rId3">
            <a:alphaModFix/>
          </a:blip>
          <a:stretch>
            <a:fillRect/>
          </a:stretch>
        </p:blipFill>
        <p:spPr>
          <a:xfrm>
            <a:off x="5340400" y="1891000"/>
            <a:ext cx="3135400" cy="1813325"/>
          </a:xfrm>
          <a:prstGeom prst="rect">
            <a:avLst/>
          </a:prstGeom>
          <a:noFill/>
          <a:ln>
            <a:noFill/>
          </a:ln>
        </p:spPr>
      </p:pic>
      <p:sp>
        <p:nvSpPr>
          <p:cNvPr id="760" name="Google Shape;760;p80"/>
          <p:cNvSpPr/>
          <p:nvPr/>
        </p:nvSpPr>
        <p:spPr>
          <a:xfrm>
            <a:off x="5747525" y="2304750"/>
            <a:ext cx="2295300" cy="267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81"/>
          <p:cNvSpPr txBox="1"/>
          <p:nvPr>
            <p:ph type="title"/>
          </p:nvPr>
        </p:nvSpPr>
        <p:spPr>
          <a:xfrm>
            <a:off x="801600" y="778688"/>
            <a:ext cx="4076700" cy="40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Congratulations!</a:t>
            </a:r>
            <a:endParaRPr/>
          </a:p>
        </p:txBody>
      </p:sp>
      <p:sp>
        <p:nvSpPr>
          <p:cNvPr id="766" name="Google Shape;766;p81"/>
          <p:cNvSpPr txBox="1"/>
          <p:nvPr>
            <p:ph idx="3" type="title"/>
          </p:nvPr>
        </p:nvSpPr>
        <p:spPr>
          <a:xfrm>
            <a:off x="793325" y="4690034"/>
            <a:ext cx="2041200" cy="291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Day 1</a:t>
            </a:r>
            <a:endParaRPr/>
          </a:p>
          <a:p>
            <a:pPr indent="0" lvl="0" marL="0" rtl="0" algn="l">
              <a:spcBef>
                <a:spcPts val="0"/>
              </a:spcBef>
              <a:spcAft>
                <a:spcPts val="0"/>
              </a:spcAft>
              <a:buNone/>
            </a:pPr>
            <a:r>
              <a:t/>
            </a:r>
            <a:endParaRPr/>
          </a:p>
        </p:txBody>
      </p:sp>
      <p:sp>
        <p:nvSpPr>
          <p:cNvPr id="767" name="Google Shape;767;p81"/>
          <p:cNvSpPr txBox="1"/>
          <p:nvPr>
            <p:ph idx="2" type="title"/>
          </p:nvPr>
        </p:nvSpPr>
        <p:spPr>
          <a:xfrm>
            <a:off x="801600" y="1381725"/>
            <a:ext cx="3484200" cy="1908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GB"/>
              <a:t>You have created your first website!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Share your first website in our Discord channel </a:t>
            </a:r>
            <a:r>
              <a:rPr lang="en-GB" u="sng">
                <a:solidFill>
                  <a:schemeClr val="hlink"/>
                </a:solidFill>
                <a:hlinkClick r:id="rId3"/>
              </a:rPr>
              <a:t>here</a:t>
            </a:r>
            <a:r>
              <a:rPr lang="en-GB"/>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More specifically under the Share Your Achievements section &gt; #i-built-this channel.</a:t>
            </a:r>
            <a:endParaRPr/>
          </a:p>
        </p:txBody>
      </p:sp>
      <p:pic>
        <p:nvPicPr>
          <p:cNvPr id="768" name="Google Shape;768;p81"/>
          <p:cNvPicPr preferRelativeResize="0"/>
          <p:nvPr/>
        </p:nvPicPr>
        <p:blipFill rotWithShape="1">
          <a:blip r:embed="rId4">
            <a:alphaModFix/>
          </a:blip>
          <a:srcRect b="0" l="11298" r="12412" t="0"/>
          <a:stretch/>
        </p:blipFill>
        <p:spPr>
          <a:xfrm>
            <a:off x="4680050" y="160025"/>
            <a:ext cx="3484326" cy="4567401"/>
          </a:xfrm>
          <a:prstGeom prst="rect">
            <a:avLst/>
          </a:prstGeom>
          <a:noFill/>
          <a:ln>
            <a:noFill/>
          </a:ln>
        </p:spPr>
      </p:pic>
      <p:pic>
        <p:nvPicPr>
          <p:cNvPr id="769" name="Google Shape;769;p81"/>
          <p:cNvPicPr preferRelativeResize="0"/>
          <p:nvPr/>
        </p:nvPicPr>
        <p:blipFill rotWithShape="1">
          <a:blip r:embed="rId5">
            <a:alphaModFix/>
          </a:blip>
          <a:srcRect b="0" l="0" r="0" t="31539"/>
          <a:stretch/>
        </p:blipFill>
        <p:spPr>
          <a:xfrm>
            <a:off x="380938" y="-72700"/>
            <a:ext cx="2865974" cy="1962048"/>
          </a:xfrm>
          <a:prstGeom prst="rect">
            <a:avLst/>
          </a:prstGeom>
          <a:noFill/>
          <a:ln>
            <a:noFill/>
          </a:ln>
        </p:spPr>
      </p:pic>
      <p:pic>
        <p:nvPicPr>
          <p:cNvPr id="770" name="Google Shape;770;p81"/>
          <p:cNvPicPr preferRelativeResize="0"/>
          <p:nvPr/>
        </p:nvPicPr>
        <p:blipFill rotWithShape="1">
          <a:blip r:embed="rId5">
            <a:alphaModFix/>
          </a:blip>
          <a:srcRect b="0" l="0" r="0" t="31539"/>
          <a:stretch/>
        </p:blipFill>
        <p:spPr>
          <a:xfrm>
            <a:off x="3519000" y="-2225"/>
            <a:ext cx="2865974" cy="1962048"/>
          </a:xfrm>
          <a:prstGeom prst="rect">
            <a:avLst/>
          </a:prstGeom>
          <a:noFill/>
          <a:ln>
            <a:noFill/>
          </a:ln>
        </p:spPr>
      </p:pic>
      <p:pic>
        <p:nvPicPr>
          <p:cNvPr id="771" name="Google Shape;771;p81"/>
          <p:cNvPicPr preferRelativeResize="0"/>
          <p:nvPr/>
        </p:nvPicPr>
        <p:blipFill rotWithShape="1">
          <a:blip r:embed="rId5">
            <a:alphaModFix/>
          </a:blip>
          <a:srcRect b="0" l="0" r="0" t="31539"/>
          <a:stretch/>
        </p:blipFill>
        <p:spPr>
          <a:xfrm>
            <a:off x="6278025" y="-2225"/>
            <a:ext cx="2865974" cy="1962048"/>
          </a:xfrm>
          <a:prstGeom prst="rect">
            <a:avLst/>
          </a:prstGeom>
          <a:noFill/>
          <a:ln>
            <a:noFill/>
          </a:ln>
        </p:spPr>
      </p:pic>
      <p:pic>
        <p:nvPicPr>
          <p:cNvPr id="772" name="Google Shape;772;p81"/>
          <p:cNvPicPr preferRelativeResize="0"/>
          <p:nvPr/>
        </p:nvPicPr>
        <p:blipFill>
          <a:blip r:embed="rId6">
            <a:alphaModFix/>
          </a:blip>
          <a:stretch>
            <a:fillRect/>
          </a:stretch>
        </p:blipFill>
        <p:spPr>
          <a:xfrm>
            <a:off x="923338" y="3404963"/>
            <a:ext cx="1781175" cy="10001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82"/>
          <p:cNvSpPr txBox="1"/>
          <p:nvPr>
            <p:ph type="title"/>
          </p:nvPr>
        </p:nvSpPr>
        <p:spPr>
          <a:xfrm>
            <a:off x="801600" y="778688"/>
            <a:ext cx="4076700" cy="40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Extensions!</a:t>
            </a:r>
            <a:endParaRPr/>
          </a:p>
        </p:txBody>
      </p:sp>
      <p:sp>
        <p:nvSpPr>
          <p:cNvPr id="778" name="Google Shape;778;p82"/>
          <p:cNvSpPr txBox="1"/>
          <p:nvPr>
            <p:ph idx="3" type="title"/>
          </p:nvPr>
        </p:nvSpPr>
        <p:spPr>
          <a:xfrm>
            <a:off x="793325" y="4690034"/>
            <a:ext cx="2041200" cy="291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Day 1</a:t>
            </a:r>
            <a:endParaRPr/>
          </a:p>
          <a:p>
            <a:pPr indent="0" lvl="0" marL="0" rtl="0" algn="l">
              <a:spcBef>
                <a:spcPts val="0"/>
              </a:spcBef>
              <a:spcAft>
                <a:spcPts val="0"/>
              </a:spcAft>
              <a:buNone/>
            </a:pPr>
            <a:r>
              <a:t/>
            </a:r>
            <a:endParaRPr/>
          </a:p>
        </p:txBody>
      </p:sp>
      <p:sp>
        <p:nvSpPr>
          <p:cNvPr id="779" name="Google Shape;779;p82"/>
          <p:cNvSpPr txBox="1"/>
          <p:nvPr>
            <p:ph idx="2" type="title"/>
          </p:nvPr>
        </p:nvSpPr>
        <p:spPr>
          <a:xfrm>
            <a:off x="801600" y="1381725"/>
            <a:ext cx="3484200" cy="1477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GB"/>
              <a:t>This is where you can add more for your current resume project.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Since we want you build a killer resume to get you a software developer job, here is a video to improve your resume!</a:t>
            </a:r>
            <a:endParaRPr/>
          </a:p>
        </p:txBody>
      </p:sp>
      <p:pic>
        <p:nvPicPr>
          <p:cNvPr descr="How To Write A Resume With No Job Experience | How To Write A Resume For The First Time | How To Write A Resume For An Internship &#10;&#10;Hello Underdogs!! Welcome back to the channel. We hope you enjoyed our How To Write A Resume With No Job Experience video from the perspective our our wonderful COO, Jerry Lee. If you aren’t familiar with Jerry’s story, he is a first-generation college student who learned the ins and outs of the recruiting process from his time as an intern all the way through his time at Google and Lucid. In this video Jerry reviews how to create a resume if you haven’t had a “formal” job yet and how to structure your bullet points on your resume. Remember, quantifying your work is key to show the impact you made. As mentioned, your resume is just part 1 - you also need to know how to set up your Linkedin profile, which can be found in the links below. Please like, comment, share, subscribe, and hit the notification bell below so you are notified when we upload next. Thanks for watching!!&#10;&#10;✨CONTENT WE THINK YOU’LL LIKE✨&#10;&#10;💡HOW TO CREATE A LINKEDIN PROFILE&#10;https://www.youtube.com/watch?v=e8OdtFm2e04&amp;t=3s&#10;&#10;💡A DAY IN THE LIFE OF A MARKETING INTERN&#10;https://www.youtube.com/watch?v=ELml2OB97Rs&amp;t=93s&#10;&#10;💡HOW TO WRITE A RESUME ON GOOGLE DOCS &#10;https://www.youtube.com/watch?v=nS3DZFlZlMk&#10;&#10;✨FOLLOW WONSUTLING✨&#10;✅SUBSCRIBE TO OUR CHANNEL &#10;✅Website: https://www.wonsulting.com/&#10;✅Discord: https://discord.gg/yNXSeZW&#10;✅LinkedIn: https://www.linkedin.com/company/wonsulting/&#10;✅Instagram: http://instagram.com/wonsulting &#10;✅TikTok: https://www.tiktok.com/@wonsulting&#10;&#10;✨CONNECT WITH OUR FOUNDERS JONATHAN &amp; JERRY✨&#10;💡CEO: @https://www.linkedin.com/in/jonathanmjavier/&#10;💡COO: @https://www.linkedin.com/in/jehakjerrylee/&#10;&#10;MUSIC: &#10;&#10;Music by Mark Generous - Morning Commute - https://thmatc.co/?l=B8A09477&#10;Music by @markgenerous - Morning Commute via @hellothematic&#10;&#10;Music by Syphax - Shimmer - https://thmatc.co/?l=06391CF9&#10;Music by @syphaxcreative - Shimmer via @hellothematic&#10;&#10;Music by Mr. Chase - Stargazing - https://thmatc.co/?l=3C4D5412&#10;Music by @helloitsmrchase - Stargazing via @hellothematic&#10;&#10;**ABOUT WONSULTING**&#10;Wonsulting was founded in 2019 with a mission of turning underdogs into winners: helping those who come from non-target schools/non-traditional backgrounds to get them into their dream careers. So far, we've helped tens of thousands receive offers from top companies including the Google's, Deloitte's, and Goldman Sachs' of the world." id="780" name="Google Shape;780;p82" title="How to Write a Resume with No Work Experience | Wonsulting">
            <a:hlinkClick r:id="rId3"/>
          </p:cNvPr>
          <p:cNvPicPr preferRelativeResize="0"/>
          <p:nvPr/>
        </p:nvPicPr>
        <p:blipFill>
          <a:blip r:embed="rId4">
            <a:alphaModFix/>
          </a:blip>
          <a:stretch>
            <a:fillRect/>
          </a:stretch>
        </p:blipFill>
        <p:spPr>
          <a:xfrm>
            <a:off x="4572000" y="1070725"/>
            <a:ext cx="3800725" cy="2850525"/>
          </a:xfrm>
          <a:prstGeom prst="rect">
            <a:avLst/>
          </a:prstGeom>
          <a:noFill/>
          <a:ln>
            <a:noFill/>
          </a:ln>
        </p:spPr>
      </p:pic>
      <p:sp>
        <p:nvSpPr>
          <p:cNvPr id="781" name="Google Shape;781;p82"/>
          <p:cNvSpPr txBox="1"/>
          <p:nvPr/>
        </p:nvSpPr>
        <p:spPr>
          <a:xfrm>
            <a:off x="4572000" y="670525"/>
            <a:ext cx="345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Caveat Medium"/>
                <a:ea typeface="Caveat Medium"/>
                <a:cs typeface="Caveat Medium"/>
                <a:sym typeface="Caveat Medium"/>
              </a:rPr>
              <a:t>How To Write a Resume with No Job Experience</a:t>
            </a:r>
            <a:endParaRPr>
              <a:solidFill>
                <a:schemeClr val="dk1"/>
              </a:solidFill>
              <a:latin typeface="Caveat Medium"/>
              <a:ea typeface="Caveat Medium"/>
              <a:cs typeface="Caveat Medium"/>
              <a:sym typeface="Cave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0"/>
                                        </p:tgtEl>
                                        <p:attrNameLst>
                                          <p:attrName>style.visibility</p:attrName>
                                        </p:attrNameLst>
                                      </p:cBhvr>
                                      <p:to>
                                        <p:strVal val="visible"/>
                                      </p:to>
                                    </p:set>
                                    <p:animEffect filter="fade" transition="in">
                                      <p:cBhvr>
                                        <p:cTn dur="1000"/>
                                        <p:tgtEl>
                                          <p:spTgt spid="7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83"/>
          <p:cNvSpPr txBox="1"/>
          <p:nvPr>
            <p:ph type="title"/>
          </p:nvPr>
        </p:nvSpPr>
        <p:spPr>
          <a:xfrm>
            <a:off x="793325" y="551900"/>
            <a:ext cx="4076700" cy="400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Gain points!</a:t>
            </a:r>
            <a:endParaRPr/>
          </a:p>
        </p:txBody>
      </p:sp>
      <p:sp>
        <p:nvSpPr>
          <p:cNvPr id="787" name="Google Shape;787;p83"/>
          <p:cNvSpPr txBox="1"/>
          <p:nvPr>
            <p:ph idx="3" type="title"/>
          </p:nvPr>
        </p:nvSpPr>
        <p:spPr>
          <a:xfrm>
            <a:off x="793325" y="4690034"/>
            <a:ext cx="2041200" cy="291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88" name="Google Shape;788;p83"/>
          <p:cNvSpPr txBox="1"/>
          <p:nvPr>
            <p:ph idx="2" type="title"/>
          </p:nvPr>
        </p:nvSpPr>
        <p:spPr>
          <a:xfrm>
            <a:off x="793325" y="1548200"/>
            <a:ext cx="4076700" cy="276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Now that you have completed this module, you can gain points by doing this survey: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u="sng">
                <a:solidFill>
                  <a:schemeClr val="hlink"/>
                </a:solidFill>
                <a:hlinkClick r:id="rId3"/>
              </a:rPr>
              <a:t>https://forms.gle/FJzRxgVw7fS2DMPY9</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You can gain up to 16 points!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Currently, you can get a free Sigma T-shirt for 150 points.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There will be more freebies in the future ~</a:t>
            </a:r>
            <a:endParaRPr/>
          </a:p>
        </p:txBody>
      </p:sp>
      <p:pic>
        <p:nvPicPr>
          <p:cNvPr id="789" name="Google Shape;789;p83"/>
          <p:cNvPicPr preferRelativeResize="0"/>
          <p:nvPr/>
        </p:nvPicPr>
        <p:blipFill rotWithShape="1">
          <a:blip r:embed="rId4">
            <a:alphaModFix/>
          </a:blip>
          <a:srcRect b="0" l="13048" r="20204" t="0"/>
          <a:stretch/>
        </p:blipFill>
        <p:spPr>
          <a:xfrm>
            <a:off x="5150400" y="1150225"/>
            <a:ext cx="3420900" cy="3420900"/>
          </a:xfrm>
          <a:prstGeom prst="roundRect">
            <a:avLst>
              <a:gd fmla="val 6033" name="adj"/>
            </a:avLst>
          </a:prstGeom>
          <a:noFill/>
          <a:ln>
            <a:noFill/>
          </a:ln>
        </p:spPr>
      </p:pic>
      <p:sp>
        <p:nvSpPr>
          <p:cNvPr id="790" name="Google Shape;790;p83"/>
          <p:cNvSpPr txBox="1"/>
          <p:nvPr/>
        </p:nvSpPr>
        <p:spPr>
          <a:xfrm>
            <a:off x="5019525" y="4690025"/>
            <a:ext cx="2932500" cy="2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lus Jakarta Sans"/>
                <a:ea typeface="Plus Jakarta Sans"/>
                <a:cs typeface="Plus Jakarta Sans"/>
                <a:sym typeface="Plus Jakarta Sans"/>
              </a:rPr>
              <a:t>Not real. Picture is for illustration purposes.</a:t>
            </a:r>
            <a:endParaRPr sz="1000">
              <a:solidFill>
                <a:srgbClr val="FFFFFF"/>
              </a:solidFill>
              <a:latin typeface="Plus Jakarta Sans"/>
              <a:ea typeface="Plus Jakarta Sans"/>
              <a:cs typeface="Plus Jakarta Sans"/>
              <a:sym typeface="Plus Jakarta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84"/>
          <p:cNvSpPr txBox="1"/>
          <p:nvPr/>
        </p:nvSpPr>
        <p:spPr>
          <a:xfrm>
            <a:off x="1169700" y="1855150"/>
            <a:ext cx="6804600" cy="10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FFFFFF"/>
                </a:solidFill>
                <a:latin typeface="Plus Jakarta Sans Medium"/>
                <a:ea typeface="Plus Jakarta Sans Medium"/>
                <a:cs typeface="Plus Jakarta Sans Medium"/>
                <a:sym typeface="Plus Jakarta Sans Medium"/>
              </a:rPr>
              <a:t>Full code here: </a:t>
            </a:r>
            <a:endParaRPr sz="1800">
              <a:solidFill>
                <a:srgbClr val="FFFFFF"/>
              </a:solidFill>
              <a:latin typeface="Plus Jakarta Sans Medium"/>
              <a:ea typeface="Plus Jakarta Sans Medium"/>
              <a:cs typeface="Plus Jakarta Sans Medium"/>
              <a:sym typeface="Plus Jakarta Sans Medium"/>
            </a:endParaRPr>
          </a:p>
          <a:p>
            <a:pPr indent="0" lvl="0" marL="0" rtl="0" algn="l">
              <a:spcBef>
                <a:spcPts val="0"/>
              </a:spcBef>
              <a:spcAft>
                <a:spcPts val="0"/>
              </a:spcAft>
              <a:buNone/>
            </a:pPr>
            <a:r>
              <a:t/>
            </a:r>
            <a:endParaRPr sz="1800">
              <a:solidFill>
                <a:srgbClr val="FFFFFF"/>
              </a:solidFill>
              <a:latin typeface="Plus Jakarta Sans Medium"/>
              <a:ea typeface="Plus Jakarta Sans Medium"/>
              <a:cs typeface="Plus Jakarta Sans Medium"/>
              <a:sym typeface="Plus Jakarta Sans Medium"/>
            </a:endParaRPr>
          </a:p>
          <a:p>
            <a:pPr indent="0" lvl="0" marL="0" rtl="0" algn="l">
              <a:spcBef>
                <a:spcPts val="0"/>
              </a:spcBef>
              <a:spcAft>
                <a:spcPts val="0"/>
              </a:spcAft>
              <a:buNone/>
            </a:pPr>
            <a:r>
              <a:rPr lang="en-GB" sz="1800" u="sng">
                <a:solidFill>
                  <a:schemeClr val="hlink"/>
                </a:solidFill>
                <a:latin typeface="Plus Jakarta Sans Medium"/>
                <a:ea typeface="Plus Jakarta Sans Medium"/>
                <a:cs typeface="Plus Jakarta Sans Medium"/>
                <a:sym typeface="Plus Jakarta Sans Medium"/>
                <a:hlinkClick r:id="rId3"/>
              </a:rPr>
              <a:t>https://replit.com/@sigmaschooltech/resume1#index.html</a:t>
            </a:r>
            <a:endParaRPr sz="1800">
              <a:solidFill>
                <a:srgbClr val="FFFFFF"/>
              </a:solidFill>
              <a:latin typeface="Plus Jakarta Sans Medium"/>
              <a:ea typeface="Plus Jakarta Sans Medium"/>
              <a:cs typeface="Plus Jakarta Sans Medium"/>
              <a:sym typeface="Plus Jakarta Sans Medium"/>
            </a:endParaRPr>
          </a:p>
          <a:p>
            <a:pPr indent="0" lvl="0" marL="0" rtl="0" algn="l">
              <a:spcBef>
                <a:spcPts val="0"/>
              </a:spcBef>
              <a:spcAft>
                <a:spcPts val="0"/>
              </a:spcAft>
              <a:buNone/>
            </a:pPr>
            <a:r>
              <a:t/>
            </a:r>
            <a:endParaRPr sz="1800">
              <a:solidFill>
                <a:srgbClr val="FFFFFF"/>
              </a:solidFill>
              <a:latin typeface="Plus Jakarta Sans Medium"/>
              <a:ea typeface="Plus Jakarta Sans Medium"/>
              <a:cs typeface="Plus Jakarta Sans Medium"/>
              <a:sym typeface="Plus Jakarta Sans Medium"/>
            </a:endParaRPr>
          </a:p>
          <a:p>
            <a:pPr indent="0" lvl="0" marL="0" rtl="0" algn="l">
              <a:spcBef>
                <a:spcPts val="0"/>
              </a:spcBef>
              <a:spcAft>
                <a:spcPts val="0"/>
              </a:spcAft>
              <a:buNone/>
            </a:pPr>
            <a:r>
              <a:t/>
            </a:r>
            <a:endParaRPr sz="1800">
              <a:solidFill>
                <a:srgbClr val="FFFFFF"/>
              </a:solidFill>
              <a:latin typeface="Plus Jakarta Sans Medium"/>
              <a:ea typeface="Plus Jakarta Sans Medium"/>
              <a:cs typeface="Plus Jakarta Sans Medium"/>
              <a:sym typeface="Plus Jakarta Sans Medium"/>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pic>
        <p:nvPicPr>
          <p:cNvPr id="800" name="Google Shape;800;p85"/>
          <p:cNvPicPr preferRelativeResize="0"/>
          <p:nvPr/>
        </p:nvPicPr>
        <p:blipFill rotWithShape="1">
          <a:blip r:embed="rId3">
            <a:alphaModFix/>
          </a:blip>
          <a:srcRect b="35403" l="0" r="0" t="31539"/>
          <a:stretch/>
        </p:blipFill>
        <p:spPr>
          <a:xfrm>
            <a:off x="653025" y="-2225"/>
            <a:ext cx="2865974" cy="947400"/>
          </a:xfrm>
          <a:prstGeom prst="rect">
            <a:avLst/>
          </a:prstGeom>
          <a:noFill/>
          <a:ln>
            <a:noFill/>
          </a:ln>
        </p:spPr>
      </p:pic>
      <p:pic>
        <p:nvPicPr>
          <p:cNvPr id="801" name="Google Shape;801;p85"/>
          <p:cNvPicPr preferRelativeResize="0"/>
          <p:nvPr/>
        </p:nvPicPr>
        <p:blipFill rotWithShape="1">
          <a:blip r:embed="rId3">
            <a:alphaModFix/>
          </a:blip>
          <a:srcRect b="35403" l="0" r="0" t="31539"/>
          <a:stretch/>
        </p:blipFill>
        <p:spPr>
          <a:xfrm>
            <a:off x="3519000" y="-2225"/>
            <a:ext cx="2865974" cy="947400"/>
          </a:xfrm>
          <a:prstGeom prst="rect">
            <a:avLst/>
          </a:prstGeom>
          <a:noFill/>
          <a:ln>
            <a:noFill/>
          </a:ln>
        </p:spPr>
      </p:pic>
      <p:pic>
        <p:nvPicPr>
          <p:cNvPr id="802" name="Google Shape;802;p85"/>
          <p:cNvPicPr preferRelativeResize="0"/>
          <p:nvPr/>
        </p:nvPicPr>
        <p:blipFill rotWithShape="1">
          <a:blip r:embed="rId3">
            <a:alphaModFix/>
          </a:blip>
          <a:srcRect b="34326" l="0" r="0" t="31541"/>
          <a:stretch/>
        </p:blipFill>
        <p:spPr>
          <a:xfrm>
            <a:off x="6278025" y="-2225"/>
            <a:ext cx="2865974" cy="978202"/>
          </a:xfrm>
          <a:prstGeom prst="rect">
            <a:avLst/>
          </a:prstGeom>
          <a:noFill/>
          <a:ln>
            <a:noFill/>
          </a:ln>
        </p:spPr>
      </p:pic>
      <p:sp>
        <p:nvSpPr>
          <p:cNvPr id="803" name="Google Shape;803;p85"/>
          <p:cNvSpPr/>
          <p:nvPr/>
        </p:nvSpPr>
        <p:spPr>
          <a:xfrm>
            <a:off x="1093800" y="3242325"/>
            <a:ext cx="6956400" cy="1061100"/>
          </a:xfrm>
          <a:prstGeom prst="roundRect">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85"/>
          <p:cNvSpPr/>
          <p:nvPr/>
        </p:nvSpPr>
        <p:spPr>
          <a:xfrm rot="-5400000">
            <a:off x="1450875" y="2898375"/>
            <a:ext cx="1035000" cy="1749000"/>
          </a:xfrm>
          <a:prstGeom prst="round2SameRect">
            <a:avLst>
              <a:gd fmla="val 50000" name="adj1"/>
              <a:gd fmla="val 0" name="adj2"/>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85"/>
          <p:cNvSpPr txBox="1"/>
          <p:nvPr/>
        </p:nvSpPr>
        <p:spPr>
          <a:xfrm>
            <a:off x="1455900" y="1718500"/>
            <a:ext cx="6232200" cy="103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4000">
                <a:solidFill>
                  <a:srgbClr val="FFFFFF"/>
                </a:solidFill>
                <a:latin typeface="Plus Jakarta Sans"/>
                <a:ea typeface="Plus Jakarta Sans"/>
                <a:cs typeface="Plus Jakarta Sans"/>
                <a:sym typeface="Plus Jakarta Sans"/>
              </a:rPr>
              <a:t>Day 1 completed!</a:t>
            </a:r>
            <a:endParaRPr b="1" sz="4000">
              <a:solidFill>
                <a:srgbClr val="FFFFFF"/>
              </a:solidFill>
              <a:latin typeface="Plus Jakarta Sans"/>
              <a:ea typeface="Plus Jakarta Sans"/>
              <a:cs typeface="Plus Jakarta Sans"/>
              <a:sym typeface="Plus Jakarta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grpSp>
        <p:nvGrpSpPr>
          <p:cNvPr id="142" name="Google Shape;142;p15"/>
          <p:cNvGrpSpPr/>
          <p:nvPr/>
        </p:nvGrpSpPr>
        <p:grpSpPr>
          <a:xfrm>
            <a:off x="1510200" y="1729675"/>
            <a:ext cx="6519600" cy="1937400"/>
            <a:chOff x="1490550" y="1611675"/>
            <a:chExt cx="6519600" cy="1937400"/>
          </a:xfrm>
        </p:grpSpPr>
        <p:sp>
          <p:nvSpPr>
            <p:cNvPr id="143" name="Google Shape;143;p15"/>
            <p:cNvSpPr/>
            <p:nvPr/>
          </p:nvSpPr>
          <p:spPr>
            <a:xfrm>
              <a:off x="1490550" y="1611675"/>
              <a:ext cx="6519600" cy="1937400"/>
            </a:xfrm>
            <a:prstGeom prst="roundRect">
              <a:avLst>
                <a:gd fmla="val 6911" name="adj"/>
              </a:avLst>
            </a:prstGeom>
            <a:solidFill>
              <a:srgbClr val="F4D766"/>
            </a:solidFill>
            <a:ln cap="flat" cmpd="sng" w="9525">
              <a:solidFill>
                <a:srgbClr val="F4D7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5"/>
            <p:cNvSpPr txBox="1"/>
            <p:nvPr/>
          </p:nvSpPr>
          <p:spPr>
            <a:xfrm>
              <a:off x="1698975" y="2215525"/>
              <a:ext cx="2515800" cy="8298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GB" sz="2420">
                  <a:solidFill>
                    <a:schemeClr val="lt1"/>
                  </a:solidFill>
                  <a:latin typeface="Plus Jakarta Sans ExtraBold"/>
                  <a:ea typeface="Plus Jakarta Sans ExtraBold"/>
                  <a:cs typeface="Plus Jakarta Sans ExtraBold"/>
                  <a:sym typeface="Plus Jakarta Sans ExtraBold"/>
                </a:rPr>
                <a:t>Quiz App</a:t>
              </a:r>
              <a:endParaRPr sz="2420">
                <a:solidFill>
                  <a:schemeClr val="lt1"/>
                </a:solidFill>
                <a:latin typeface="Plus Jakarta Sans ExtraBold"/>
                <a:ea typeface="Plus Jakarta Sans ExtraBold"/>
                <a:cs typeface="Plus Jakarta Sans ExtraBold"/>
                <a:sym typeface="Plus Jakarta Sans ExtraBold"/>
              </a:endParaRPr>
            </a:p>
          </p:txBody>
        </p:sp>
        <p:sp>
          <p:nvSpPr>
            <p:cNvPr id="145" name="Google Shape;145;p15"/>
            <p:cNvSpPr txBox="1"/>
            <p:nvPr/>
          </p:nvSpPr>
          <p:spPr>
            <a:xfrm>
              <a:off x="1698975" y="1983050"/>
              <a:ext cx="1038900" cy="27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920">
                  <a:solidFill>
                    <a:schemeClr val="lt1"/>
                  </a:solidFill>
                  <a:latin typeface="Plus Jakarta Sans"/>
                  <a:ea typeface="Plus Jakarta Sans"/>
                  <a:cs typeface="Plus Jakarta Sans"/>
                  <a:sym typeface="Plus Jakarta Sans"/>
                </a:rPr>
                <a:t>Day 6 (1h):</a:t>
              </a:r>
              <a:endParaRPr b="1" sz="920">
                <a:solidFill>
                  <a:schemeClr val="lt1"/>
                </a:solidFill>
                <a:latin typeface="Plus Jakarta Sans"/>
                <a:ea typeface="Plus Jakarta Sans"/>
                <a:cs typeface="Plus Jakarta Sans"/>
                <a:sym typeface="Plus Jakarta Sans"/>
              </a:endParaRPr>
            </a:p>
          </p:txBody>
        </p:sp>
        <p:pic>
          <p:nvPicPr>
            <p:cNvPr id="146" name="Google Shape;146;p15"/>
            <p:cNvPicPr preferRelativeResize="0"/>
            <p:nvPr/>
          </p:nvPicPr>
          <p:blipFill>
            <a:blip r:embed="rId3">
              <a:alphaModFix/>
            </a:blip>
            <a:stretch>
              <a:fillRect/>
            </a:stretch>
          </p:blipFill>
          <p:spPr>
            <a:xfrm>
              <a:off x="4398150" y="2140425"/>
              <a:ext cx="205800" cy="205800"/>
            </a:xfrm>
            <a:prstGeom prst="rect">
              <a:avLst/>
            </a:prstGeom>
            <a:noFill/>
            <a:ln>
              <a:noFill/>
            </a:ln>
          </p:spPr>
        </p:pic>
        <p:sp>
          <p:nvSpPr>
            <p:cNvPr id="147" name="Google Shape;147;p15"/>
            <p:cNvSpPr txBox="1"/>
            <p:nvPr/>
          </p:nvSpPr>
          <p:spPr>
            <a:xfrm>
              <a:off x="4669150" y="2057025"/>
              <a:ext cx="2904000" cy="37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20">
                  <a:solidFill>
                    <a:schemeClr val="lt1"/>
                  </a:solidFill>
                  <a:latin typeface="Plus Jakarta Sans Medium"/>
                  <a:ea typeface="Plus Jakarta Sans Medium"/>
                  <a:cs typeface="Plus Jakarta Sans Medium"/>
                  <a:sym typeface="Plus Jakarta Sans Medium"/>
                </a:rPr>
                <a:t>Learn how to know if answer is correct</a:t>
              </a:r>
              <a:endParaRPr sz="1020">
                <a:solidFill>
                  <a:schemeClr val="lt1"/>
                </a:solidFill>
                <a:latin typeface="Plus Jakarta Sans Medium"/>
                <a:ea typeface="Plus Jakarta Sans Medium"/>
                <a:cs typeface="Plus Jakarta Sans Medium"/>
                <a:sym typeface="Plus Jakarta Sans Medium"/>
              </a:endParaRPr>
            </a:p>
          </p:txBody>
        </p:sp>
        <p:pic>
          <p:nvPicPr>
            <p:cNvPr id="148" name="Google Shape;148;p15"/>
            <p:cNvPicPr preferRelativeResize="0"/>
            <p:nvPr/>
          </p:nvPicPr>
          <p:blipFill>
            <a:blip r:embed="rId3">
              <a:alphaModFix/>
            </a:blip>
            <a:stretch>
              <a:fillRect/>
            </a:stretch>
          </p:blipFill>
          <p:spPr>
            <a:xfrm>
              <a:off x="4398150" y="2814513"/>
              <a:ext cx="205800" cy="205800"/>
            </a:xfrm>
            <a:prstGeom prst="rect">
              <a:avLst/>
            </a:prstGeom>
            <a:noFill/>
            <a:ln>
              <a:noFill/>
            </a:ln>
          </p:spPr>
        </p:pic>
        <p:sp>
          <p:nvSpPr>
            <p:cNvPr id="149" name="Google Shape;149;p15"/>
            <p:cNvSpPr txBox="1"/>
            <p:nvPr/>
          </p:nvSpPr>
          <p:spPr>
            <a:xfrm>
              <a:off x="4669150" y="2731125"/>
              <a:ext cx="2868900" cy="37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20">
                  <a:solidFill>
                    <a:schemeClr val="lt1"/>
                  </a:solidFill>
                  <a:latin typeface="Plus Jakarta Sans Medium"/>
                  <a:ea typeface="Plus Jakarta Sans Medium"/>
                  <a:cs typeface="Plus Jakarta Sans Medium"/>
                  <a:sym typeface="Plus Jakarta Sans Medium"/>
                </a:rPr>
                <a:t>Create quiz app</a:t>
              </a:r>
              <a:endParaRPr sz="1020">
                <a:solidFill>
                  <a:schemeClr val="lt1"/>
                </a:solidFill>
                <a:latin typeface="Plus Jakarta Sans Medium"/>
                <a:ea typeface="Plus Jakarta Sans Medium"/>
                <a:cs typeface="Plus Jakarta Sans Medium"/>
                <a:sym typeface="Plus Jakarta Sans Medium"/>
              </a:endParaRPr>
            </a:p>
          </p:txBody>
        </p:sp>
        <p:pic>
          <p:nvPicPr>
            <p:cNvPr id="150" name="Google Shape;150;p15"/>
            <p:cNvPicPr preferRelativeResize="0"/>
            <p:nvPr/>
          </p:nvPicPr>
          <p:blipFill>
            <a:blip r:embed="rId3">
              <a:alphaModFix/>
            </a:blip>
            <a:stretch>
              <a:fillRect/>
            </a:stretch>
          </p:blipFill>
          <p:spPr>
            <a:xfrm>
              <a:off x="4398150" y="2472500"/>
              <a:ext cx="205800" cy="205800"/>
            </a:xfrm>
            <a:prstGeom prst="rect">
              <a:avLst/>
            </a:prstGeom>
            <a:noFill/>
            <a:ln>
              <a:noFill/>
            </a:ln>
          </p:spPr>
        </p:pic>
        <p:sp>
          <p:nvSpPr>
            <p:cNvPr id="151" name="Google Shape;151;p15"/>
            <p:cNvSpPr txBox="1"/>
            <p:nvPr/>
          </p:nvSpPr>
          <p:spPr>
            <a:xfrm>
              <a:off x="4669150" y="2389100"/>
              <a:ext cx="3085200" cy="37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20">
                  <a:solidFill>
                    <a:schemeClr val="lt1"/>
                  </a:solidFill>
                  <a:latin typeface="Plus Jakarta Sans Medium"/>
                  <a:ea typeface="Plus Jakarta Sans Medium"/>
                  <a:cs typeface="Plus Jakarta Sans Medium"/>
                  <a:sym typeface="Plus Jakarta Sans Medium"/>
                </a:rPr>
                <a:t>Show if the user got it right or not</a:t>
              </a:r>
              <a:endParaRPr sz="1020">
                <a:solidFill>
                  <a:schemeClr val="lt1"/>
                </a:solidFill>
                <a:latin typeface="Plus Jakarta Sans Medium"/>
                <a:ea typeface="Plus Jakarta Sans Medium"/>
                <a:cs typeface="Plus Jakarta Sans Medium"/>
                <a:sym typeface="Plus Jakarta Sans Medium"/>
              </a:endParaRPr>
            </a:p>
          </p:txBody>
        </p:sp>
      </p:grpSp>
      <p:sp>
        <p:nvSpPr>
          <p:cNvPr id="152" name="Google Shape;152;p15"/>
          <p:cNvSpPr txBox="1"/>
          <p:nvPr/>
        </p:nvSpPr>
        <p:spPr>
          <a:xfrm>
            <a:off x="2481750" y="745050"/>
            <a:ext cx="4180500" cy="55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420">
                <a:solidFill>
                  <a:srgbClr val="FFFFFF"/>
                </a:solidFill>
                <a:latin typeface="Plus Jakarta Sans"/>
                <a:ea typeface="Plus Jakarta Sans"/>
                <a:cs typeface="Plus Jakarta Sans"/>
                <a:sym typeface="Plus Jakarta Sans"/>
              </a:rPr>
              <a:t>Your 6-Day Success Plan</a:t>
            </a:r>
            <a:endParaRPr b="1" sz="2420">
              <a:solidFill>
                <a:srgbClr val="FFFFFF"/>
              </a:solidFill>
              <a:latin typeface="Plus Jakarta Sans"/>
              <a:ea typeface="Plus Jakarta Sans"/>
              <a:cs typeface="Plus Jakarta Sans"/>
              <a:sym typeface="Plus Jakarta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6"/>
          <p:cNvSpPr txBox="1"/>
          <p:nvPr>
            <p:ph type="title"/>
          </p:nvPr>
        </p:nvSpPr>
        <p:spPr>
          <a:xfrm>
            <a:off x="793325" y="945175"/>
            <a:ext cx="4076700" cy="40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What your are building</a:t>
            </a:r>
            <a:endParaRPr/>
          </a:p>
        </p:txBody>
      </p:sp>
      <p:sp>
        <p:nvSpPr>
          <p:cNvPr id="158" name="Google Shape;158;p16"/>
          <p:cNvSpPr txBox="1"/>
          <p:nvPr>
            <p:ph idx="3" type="title"/>
          </p:nvPr>
        </p:nvSpPr>
        <p:spPr>
          <a:xfrm>
            <a:off x="793325" y="4690034"/>
            <a:ext cx="2041200" cy="291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Day 1</a:t>
            </a:r>
            <a:endParaRPr/>
          </a:p>
          <a:p>
            <a:pPr indent="0" lvl="0" marL="0" rtl="0" algn="l">
              <a:spcBef>
                <a:spcPts val="0"/>
              </a:spcBef>
              <a:spcAft>
                <a:spcPts val="0"/>
              </a:spcAft>
              <a:buNone/>
            </a:pPr>
            <a:r>
              <a:t/>
            </a:r>
            <a:endParaRPr/>
          </a:p>
        </p:txBody>
      </p:sp>
      <p:sp>
        <p:nvSpPr>
          <p:cNvPr id="159" name="Google Shape;159;p16"/>
          <p:cNvSpPr txBox="1"/>
          <p:nvPr>
            <p:ph idx="2" type="title"/>
          </p:nvPr>
        </p:nvSpPr>
        <p:spPr>
          <a:xfrm>
            <a:off x="793325" y="1548200"/>
            <a:ext cx="3845700" cy="2555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GB"/>
              <a:t>It is a simple </a:t>
            </a:r>
            <a:r>
              <a:rPr lang="en-GB"/>
              <a:t>resume</a:t>
            </a:r>
            <a:r>
              <a:rPr lang="en-GB"/>
              <a:t> website </a:t>
            </a:r>
            <a:r>
              <a:rPr lang="en-GB"/>
              <a:t>to get you started to get a software developer job</a:t>
            </a:r>
            <a:r>
              <a:rPr lang="en-GB"/>
              <a: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What you are learning:</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GB"/>
              <a:t>- How to build a resume website using HTML</a:t>
            </a:r>
            <a:endParaRPr/>
          </a:p>
          <a:p>
            <a:pPr indent="0" lvl="0" marL="0" rtl="0" algn="l">
              <a:spcBef>
                <a:spcPts val="0"/>
              </a:spcBef>
              <a:spcAft>
                <a:spcPts val="0"/>
              </a:spcAft>
              <a:buNone/>
            </a:pPr>
            <a:r>
              <a:rPr lang="en-GB"/>
              <a:t>- Building a website in Replit</a:t>
            </a:r>
            <a:endParaRPr/>
          </a:p>
          <a:p>
            <a:pPr indent="0" lvl="0" marL="0" rtl="0" algn="l">
              <a:spcBef>
                <a:spcPts val="0"/>
              </a:spcBef>
              <a:spcAft>
                <a:spcPts val="0"/>
              </a:spcAft>
              <a:buNone/>
            </a:pPr>
            <a:r>
              <a:rPr lang="en-GB"/>
              <a:t>- Create a backup in GitHub</a:t>
            </a:r>
            <a:endParaRPr/>
          </a:p>
          <a:p>
            <a:pPr indent="0" lvl="0" marL="0" rtl="0" algn="l">
              <a:spcBef>
                <a:spcPts val="0"/>
              </a:spcBef>
              <a:spcAft>
                <a:spcPts val="0"/>
              </a:spcAft>
              <a:buNone/>
            </a:pPr>
            <a:r>
              <a:rPr lang="en-GB"/>
              <a:t>- Push your resume website live!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Demo resume </a:t>
            </a:r>
            <a:r>
              <a:rPr lang="en-GB" u="sng">
                <a:solidFill>
                  <a:schemeClr val="hlink"/>
                </a:solidFill>
                <a:hlinkClick r:id="rId3"/>
              </a:rPr>
              <a:t>here</a:t>
            </a:r>
            <a:r>
              <a:rPr lang="en-GB"/>
              <a:t>.</a:t>
            </a:r>
            <a:endParaRPr/>
          </a:p>
        </p:txBody>
      </p:sp>
      <p:pic>
        <p:nvPicPr>
          <p:cNvPr id="160" name="Google Shape;160;p16"/>
          <p:cNvPicPr preferRelativeResize="0"/>
          <p:nvPr/>
        </p:nvPicPr>
        <p:blipFill rotWithShape="1">
          <a:blip r:embed="rId4">
            <a:alphaModFix/>
          </a:blip>
          <a:srcRect b="0" l="11298" r="12412" t="0"/>
          <a:stretch/>
        </p:blipFill>
        <p:spPr>
          <a:xfrm>
            <a:off x="4870025" y="288050"/>
            <a:ext cx="3484326" cy="45674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gma Theme v1">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